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8" r:id="rId6"/>
  </p:sldIdLst>
  <p:sldSz cx="10080625" cy="567055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1816741-8679-43C4-A994-E2221E94B0E4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19CDAE6-537D-4E79-AADD-00D94BFDB571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370F4E2-5E9F-43E8-A951-88D712B1176F}" type="slidenum"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5F658F9-5D11-4D2C-B620-D62AE6B24AB6}" type="slidenum"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5B147DF-28FD-4587-B6BD-49E0D6378A71}" type="slidenum"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68D79E9-9766-429F-B590-26AAF6C2F595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8C68A4-0992-433D-B0D0-D3A70ADD18AC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6DABD0-0D9A-453C-A691-5D14B63C821B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0920" cy="438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E23105-3240-4CE2-BCB0-4C2677392139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6C66BDF-1ED5-468E-8E50-9BC4447BA986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EBCD4E-EDFF-4D5A-9852-60498AFEEA20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CE556B6-E85C-41CF-B9B0-639E05681D57}" type="slidenum"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92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28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A496AF1-F4D3-42CA-8114-443E43BB9D75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560" cy="389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7"/>
          <p:cNvSpPr/>
          <p:nvPr/>
        </p:nvSpPr>
        <p:spPr>
          <a:xfrm>
            <a:off x="324000" y="396000"/>
            <a:ext cx="550530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just">
              <a:lnSpc>
                <a:spcPct val="115000"/>
              </a:lnSpc>
              <a:spcAft>
                <a:spcPts val="1134"/>
              </a:spcAft>
              <a:buNone/>
            </a:pPr>
            <a:r>
              <a:rPr lang="pt-BR" sz="1800" b="1" strike="noStrike" spc="-1" dirty="0">
                <a:solidFill>
                  <a:srgbClr val="B71C1C"/>
                </a:solidFill>
                <a:latin typeface="Calibri"/>
                <a:ea typeface="DejaVu Sans"/>
              </a:rPr>
              <a:t>»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t-BR" sz="1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Programa 149 – Transformação Digital e Atendimento ao Cidadão:</a:t>
            </a:r>
            <a:r>
              <a:rPr lang="pt-BR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pt-BR" sz="1800" b="0" strike="noStrike" spc="-1" dirty="0">
              <a:latin typeface="Arial"/>
            </a:endParaRPr>
          </a:p>
          <a:p>
            <a:pPr marL="432000" lvl="1" indent="-216000" algn="just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Ação 5003 – Alô Minas</a:t>
            </a:r>
          </a:p>
          <a:p>
            <a:pPr marL="808038" lvl="1" indent="-285750" algn="just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pt-BR" sz="1600" b="1" spc="-1" dirty="0">
                <a:solidFill>
                  <a:srgbClr val="000000"/>
                </a:solidFill>
                <a:latin typeface="Calibri"/>
              </a:rPr>
              <a:t>Principais Entregas 2025:</a:t>
            </a:r>
          </a:p>
          <a:p>
            <a:pPr marL="1074738" lvl="1" indent="-285750" algn="just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pt-BR" sz="1600" spc="-1" dirty="0">
                <a:solidFill>
                  <a:srgbClr val="000000"/>
                </a:solidFill>
                <a:latin typeface="Calibri"/>
              </a:rPr>
              <a:t>Alinhamentos da Operadora com as Prefeituras dos 41 distritos e localidades contemplados na segunda fase do </a:t>
            </a:r>
            <a:r>
              <a:rPr lang="pt-BR" sz="1600" spc="-1">
                <a:solidFill>
                  <a:srgbClr val="000000"/>
                </a:solidFill>
                <a:latin typeface="Calibri"/>
              </a:rPr>
              <a:t>Programa;</a:t>
            </a:r>
            <a:endParaRPr lang="pt-B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1074738" lvl="1" indent="-285750" algn="just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pt-BR" sz="1600" spc="-1" dirty="0">
                <a:solidFill>
                  <a:srgbClr val="000000"/>
                </a:solidFill>
                <a:latin typeface="Calibri"/>
              </a:rPr>
              <a:t>Publicação de chamamento público para o Alô Minas Fase III.</a:t>
            </a:r>
            <a:endParaRPr lang="pt-BR" sz="1600" b="0" strike="noStrike" spc="-1" dirty="0">
              <a:solidFill>
                <a:srgbClr val="000000"/>
              </a:solidFill>
              <a:latin typeface="Calibri"/>
            </a:endParaRPr>
          </a:p>
          <a:p>
            <a:pPr marL="808038" lvl="1" indent="-285750" algn="just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Ø"/>
            </a:pPr>
            <a:r>
              <a:rPr lang="pt-BR" sz="1600" b="1" spc="-1" dirty="0">
                <a:solidFill>
                  <a:srgbClr val="000000"/>
                </a:solidFill>
                <a:latin typeface="Calibri"/>
              </a:rPr>
              <a:t>Ações Planejadas 2026:</a:t>
            </a:r>
          </a:p>
          <a:p>
            <a:pPr marL="1074738" lvl="1" indent="-285750" algn="just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pt-BR" sz="1600" b="0" strike="noStrike" spc="-1" dirty="0">
                <a:solidFill>
                  <a:srgbClr val="000000"/>
                </a:solidFill>
                <a:latin typeface="Calibri"/>
              </a:rPr>
              <a:t>Implantação das antenas restantes no Alô Minas Fase II;</a:t>
            </a:r>
          </a:p>
          <a:p>
            <a:pPr marL="1074738" lvl="1" indent="-285750" algn="just">
              <a:lnSpc>
                <a:spcPct val="115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§"/>
            </a:pPr>
            <a:r>
              <a:rPr lang="pt-BR" sz="1600" spc="-1" dirty="0">
                <a:solidFill>
                  <a:srgbClr val="000000"/>
                </a:solidFill>
                <a:latin typeface="Calibri"/>
              </a:rPr>
              <a:t>Lançamento do Alô Minas Fase III.</a:t>
            </a:r>
            <a:endParaRPr lang="pt-BR" sz="160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60" y="1717200"/>
            <a:ext cx="3991894" cy="255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1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1e7f20-fe0a-487d-91a9-605ac1c64acf" xsi:nil="true"/>
    <lcf76f155ced4ddcb4097134ff3c332f xmlns="6f4338ef-addb-4c87-aefe-1895241b335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8D58FADB61F04EBBB4F355C06EFBED" ma:contentTypeVersion="19" ma:contentTypeDescription="Crie um novo documento." ma:contentTypeScope="" ma:versionID="7797dc5feb179b4da55a9ebddd321181">
  <xsd:schema xmlns:xsd="http://www.w3.org/2001/XMLSchema" xmlns:xs="http://www.w3.org/2001/XMLSchema" xmlns:p="http://schemas.microsoft.com/office/2006/metadata/properties" xmlns:ns2="6f4338ef-addb-4c87-aefe-1895241b335f" xmlns:ns3="b91e7f20-fe0a-487d-91a9-605ac1c64acf" targetNamespace="http://schemas.microsoft.com/office/2006/metadata/properties" ma:root="true" ma:fieldsID="90078f443198b6d5c0fd169535a443b9" ns2:_="" ns3:_="">
    <xsd:import namespace="6f4338ef-addb-4c87-aefe-1895241b335f"/>
    <xsd:import namespace="b91e7f20-fe0a-487d-91a9-605ac1c6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338ef-addb-4c87-aefe-1895241b33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e7f20-fe0a-487d-91a9-605ac1c6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8708050-f001-4dcd-9fe1-c60e835c33fc}" ma:internalName="TaxCatchAll" ma:showField="CatchAllData" ma:web="b91e7f20-fe0a-487d-91a9-605ac1c64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C8C07-0FDC-4C4D-9A15-8A283EE1570C}">
  <ds:schemaRefs>
    <ds:schemaRef ds:uri="http://schemas.microsoft.com/office/2006/metadata/properties"/>
    <ds:schemaRef ds:uri="http://www.w3.org/2000/xmlns/"/>
    <ds:schemaRef ds:uri="b91e7f20-fe0a-487d-91a9-605ac1c64acf"/>
    <ds:schemaRef ds:uri="http://www.w3.org/2001/XMLSchema-instance"/>
    <ds:schemaRef ds:uri="6f4338ef-addb-4c87-aefe-1895241b335f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4105D8-E0B5-442C-85B7-57D40AD784A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f4338ef-addb-4c87-aefe-1895241b335f"/>
    <ds:schemaRef ds:uri="b91e7f20-fe0a-487d-91a9-605ac1c64ac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219C2A-0DE6-4F77-8EF2-DF1DC30567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219</Words>
  <Application>Microsoft Office PowerPoint</Application>
  <PresentationFormat>Personalizar</PresentationFormat>
  <Paragraphs>15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3" baseType="lpstr"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dc:description/>
  <cp:lastModifiedBy>Ana Paula Valladão Ferreira</cp:lastModifiedBy>
  <cp:revision>12</cp:revision>
  <dcterms:created xsi:type="dcterms:W3CDTF">2025-10-07T17:51:04Z</dcterms:created>
  <dcterms:modified xsi:type="dcterms:W3CDTF">2025-10-23T16:40:16Z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0x010100B08D58FADB61F04EBBB4F355C06EFBED</vt:lpwstr>
  </property>
</Properties>
</file>