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67" r:id="rId5"/>
    <p:sldId id="263" r:id="rId6"/>
    <p:sldId id="270" r:id="rId7"/>
    <p:sldId id="269" r:id="rId8"/>
    <p:sldId id="268" r:id="rId9"/>
    <p:sldId id="261" r:id="rId10"/>
    <p:sldId id="265" r:id="rId11"/>
    <p:sldId id="264" r:id="rId12"/>
    <p:sldId id="271" r:id="rId13"/>
  </p:sldIdLst>
  <p:sldSz cx="10080625" cy="5670550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5258B-EE1F-450A-BF92-BA23F19D2E23}" v="39" dt="2025-10-16T22:02:29.724"/>
    <p1510:client id="{0B64BC84-E2CC-7F76-BBD4-71D7162B382E}" v="8" dt="2025-10-16T10:59:56.916"/>
    <p1510:client id="{1110ADC5-0C71-4BB5-BB13-45780F05217A}" v="24" dt="2025-10-16T21:40:34.746"/>
    <p1510:client id="{1DF7A7C7-FE73-4D36-AD33-B5190479B6E4}" v="606" dt="2025-10-16T22:27:27.019"/>
    <p1510:client id="{2B0E77D0-A341-2447-A972-CB0F680975CF}" v="880" dt="2025-10-15T18:56:23.821"/>
    <p1510:client id="{3DD045B4-54C3-4548-B1D9-C301B5C9C8E3}" v="176" dt="2025-10-16T21:29:56.061"/>
    <p1510:client id="{514F5D4F-7A46-4D2B-8859-75917954E630}" v="134" dt="2025-10-16T21:17:05.193"/>
    <p1510:client id="{698ADEC2-7FAD-4062-B907-601F4E847032}" v="24" dt="2025-10-16T22:18:45.750"/>
    <p1510:client id="{805AA2F3-4FD5-4855-9391-0EEF35557A6C}" v="190" dt="2025-10-16T21:23:17.464"/>
    <p1510:client id="{835110CE-7FF4-4E5B-A447-13CED137ECAB}" v="13" dt="2025-10-16T22:14:11.555"/>
    <p1510:client id="{9CCBE675-9CBA-4248-BF0D-26A67102EBFE}" v="163" dt="2025-10-16T22:29:04.812"/>
    <p1510:client id="{C6F8F8C7-5C1F-4393-BC6C-AE7D138167DD}" v="2" dt="2025-10-16T21:59:28.156"/>
    <p1510:client id="{F549625E-3D50-44D5-E84C-884CF3D49D34}" v="678" dt="2025-10-15T12:31:52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tícia Gonçalves Costa Munhoz" userId="S::x601705@der.mg.gov.br::5986d8c8-add1-4b07-9eab-18c9faf180e0" providerId="AD" clId="Web-{9CCBE675-9CBA-4248-BF0D-26A67102EBFE}"/>
    <pc:docChg chg="modSld">
      <pc:chgData name="Letícia Gonçalves Costa Munhoz" userId="S::x601705@der.mg.gov.br::5986d8c8-add1-4b07-9eab-18c9faf180e0" providerId="AD" clId="Web-{9CCBE675-9CBA-4248-BF0D-26A67102EBFE}" dt="2025-10-16T22:29:04.812" v="89" actId="20577"/>
      <pc:docMkLst>
        <pc:docMk/>
      </pc:docMkLst>
      <pc:sldChg chg="delSp modSp">
        <pc:chgData name="Letícia Gonçalves Costa Munhoz" userId="S::x601705@der.mg.gov.br::5986d8c8-add1-4b07-9eab-18c9faf180e0" providerId="AD" clId="Web-{9CCBE675-9CBA-4248-BF0D-26A67102EBFE}" dt="2025-10-16T22:29:04.812" v="89" actId="20577"/>
        <pc:sldMkLst>
          <pc:docMk/>
          <pc:sldMk cId="3450271047" sldId="264"/>
        </pc:sldMkLst>
        <pc:spChg chg="mod">
          <ac:chgData name="Letícia Gonçalves Costa Munhoz" userId="S::x601705@der.mg.gov.br::5986d8c8-add1-4b07-9eab-18c9faf180e0" providerId="AD" clId="Web-{9CCBE675-9CBA-4248-BF0D-26A67102EBFE}" dt="2025-10-16T22:29:04.812" v="89" actId="20577"/>
          <ac:spMkLst>
            <pc:docMk/>
            <pc:sldMk cId="3450271047" sldId="264"/>
            <ac:spMk id="3" creationId="{E4192DEB-C92E-1DEE-5169-4A98088FCD8E}"/>
          </ac:spMkLst>
        </pc:spChg>
        <pc:grpChg chg="mod">
          <ac:chgData name="Letícia Gonçalves Costa Munhoz" userId="S::x601705@der.mg.gov.br::5986d8c8-add1-4b07-9eab-18c9faf180e0" providerId="AD" clId="Web-{9CCBE675-9CBA-4248-BF0D-26A67102EBFE}" dt="2025-10-16T22:27:52.186" v="19" actId="14100"/>
          <ac:grpSpMkLst>
            <pc:docMk/>
            <pc:sldMk cId="3450271047" sldId="264"/>
            <ac:grpSpMk id="16" creationId="{4EF4404D-13E2-2489-E62B-14489D09EA71}"/>
          </ac:grpSpMkLst>
        </pc:grpChg>
        <pc:picChg chg="del">
          <ac:chgData name="Letícia Gonçalves Costa Munhoz" userId="S::x601705@der.mg.gov.br::5986d8c8-add1-4b07-9eab-18c9faf180e0" providerId="AD" clId="Web-{9CCBE675-9CBA-4248-BF0D-26A67102EBFE}" dt="2025-10-16T22:24:59.197" v="8"/>
          <ac:picMkLst>
            <pc:docMk/>
            <pc:sldMk cId="3450271047" sldId="264"/>
            <ac:picMk id="10" creationId="{034CAB0E-C042-B785-9FA0-423EF344931F}"/>
          </ac:picMkLst>
        </pc:picChg>
        <pc:picChg chg="del mod">
          <ac:chgData name="Letícia Gonçalves Costa Munhoz" userId="S::x601705@der.mg.gov.br::5986d8c8-add1-4b07-9eab-18c9faf180e0" providerId="AD" clId="Web-{9CCBE675-9CBA-4248-BF0D-26A67102EBFE}" dt="2025-10-16T22:19:32.763" v="3"/>
          <ac:picMkLst>
            <pc:docMk/>
            <pc:sldMk cId="3450271047" sldId="264"/>
            <ac:picMk id="11" creationId="{D9C370DE-65E6-CD88-D855-6B5B2AAF7D15}"/>
          </ac:picMkLst>
        </pc:picChg>
      </pc:sldChg>
      <pc:sldChg chg="addSp modSp">
        <pc:chgData name="Letícia Gonçalves Costa Munhoz" userId="S::x601705@der.mg.gov.br::5986d8c8-add1-4b07-9eab-18c9faf180e0" providerId="AD" clId="Web-{9CCBE675-9CBA-4248-BF0D-26A67102EBFE}" dt="2025-10-16T22:25:15.619" v="10" actId="1076"/>
        <pc:sldMkLst>
          <pc:docMk/>
          <pc:sldMk cId="154090238" sldId="265"/>
        </pc:sldMkLst>
        <pc:picChg chg="add mod">
          <ac:chgData name="Letícia Gonçalves Costa Munhoz" userId="S::x601705@der.mg.gov.br::5986d8c8-add1-4b07-9eab-18c9faf180e0" providerId="AD" clId="Web-{9CCBE675-9CBA-4248-BF0D-26A67102EBFE}" dt="2025-10-16T22:25:15.619" v="10" actId="1076"/>
          <ac:picMkLst>
            <pc:docMk/>
            <pc:sldMk cId="154090238" sldId="265"/>
            <ac:picMk id="4" creationId="{3D99FC6B-479A-BE1D-C40F-61E53F623A97}"/>
          </ac:picMkLst>
        </pc:picChg>
        <pc:picChg chg="add mod">
          <ac:chgData name="Letícia Gonçalves Costa Munhoz" userId="S::x601705@der.mg.gov.br::5986d8c8-add1-4b07-9eab-18c9faf180e0" providerId="AD" clId="Web-{9CCBE675-9CBA-4248-BF0D-26A67102EBFE}" dt="2025-10-16T22:19:44.404" v="6" actId="1076"/>
          <ac:picMkLst>
            <pc:docMk/>
            <pc:sldMk cId="154090238" sldId="265"/>
            <ac:picMk id="8" creationId="{7541DA6B-375F-24E9-FE69-248183705C2E}"/>
          </ac:picMkLst>
        </pc:picChg>
        <pc:picChg chg="add mod">
          <ac:chgData name="Letícia Gonçalves Costa Munhoz" userId="S::x601705@der.mg.gov.br::5986d8c8-add1-4b07-9eab-18c9faf180e0" providerId="AD" clId="Web-{9CCBE675-9CBA-4248-BF0D-26A67102EBFE}" dt="2025-10-16T22:19:51.092" v="7" actId="1076"/>
          <ac:picMkLst>
            <pc:docMk/>
            <pc:sldMk cId="154090238" sldId="265"/>
            <ac:picMk id="10" creationId="{B9105BD3-6B96-B89C-A209-C6C9C948B7DC}"/>
          </ac:picMkLst>
        </pc:picChg>
      </pc:sldChg>
    </pc:docChg>
  </pc:docChgLst>
  <pc:docChgLst>
    <pc:chgData name="Letícia Gonçalves Costa Munhoz" userId="S::x601705@der.mg.gov.br::5986d8c8-add1-4b07-9eab-18c9faf180e0" providerId="AD" clId="Web-{698ADEC2-7FAD-4062-B907-601F4E847032}"/>
    <pc:docChg chg="modSld">
      <pc:chgData name="Letícia Gonçalves Costa Munhoz" userId="S::x601705@der.mg.gov.br::5986d8c8-add1-4b07-9eab-18c9faf180e0" providerId="AD" clId="Web-{698ADEC2-7FAD-4062-B907-601F4E847032}" dt="2025-10-16T22:18:45.750" v="18" actId="1076"/>
      <pc:docMkLst>
        <pc:docMk/>
      </pc:docMkLst>
      <pc:sldChg chg="addSp delSp modSp">
        <pc:chgData name="Letícia Gonçalves Costa Munhoz" userId="S::x601705@der.mg.gov.br::5986d8c8-add1-4b07-9eab-18c9faf180e0" providerId="AD" clId="Web-{698ADEC2-7FAD-4062-B907-601F4E847032}" dt="2025-10-16T22:18:45.750" v="18" actId="1076"/>
        <pc:sldMkLst>
          <pc:docMk/>
          <pc:sldMk cId="3450271047" sldId="264"/>
        </pc:sldMkLst>
        <pc:spChg chg="mod">
          <ac:chgData name="Letícia Gonçalves Costa Munhoz" userId="S::x601705@der.mg.gov.br::5986d8c8-add1-4b07-9eab-18c9faf180e0" providerId="AD" clId="Web-{698ADEC2-7FAD-4062-B907-601F4E847032}" dt="2025-10-16T22:18:43.812" v="17" actId="20577"/>
          <ac:spMkLst>
            <pc:docMk/>
            <pc:sldMk cId="3450271047" sldId="264"/>
            <ac:spMk id="3" creationId="{E4192DEB-C92E-1DEE-5169-4A98088FCD8E}"/>
          </ac:spMkLst>
        </pc:spChg>
        <pc:picChg chg="add del mod">
          <ac:chgData name="Letícia Gonçalves Costa Munhoz" userId="S::x601705@der.mg.gov.br::5986d8c8-add1-4b07-9eab-18c9faf180e0" providerId="AD" clId="Web-{698ADEC2-7FAD-4062-B907-601F4E847032}" dt="2025-10-16T22:17:15.903" v="3"/>
          <ac:picMkLst>
            <pc:docMk/>
            <pc:sldMk cId="3450271047" sldId="264"/>
            <ac:picMk id="7" creationId="{305FCD92-FC25-37A7-6561-61D80E14C618}"/>
          </ac:picMkLst>
        </pc:picChg>
        <pc:picChg chg="add del mod">
          <ac:chgData name="Letícia Gonçalves Costa Munhoz" userId="S::x601705@der.mg.gov.br::5986d8c8-add1-4b07-9eab-18c9faf180e0" providerId="AD" clId="Web-{698ADEC2-7FAD-4062-B907-601F4E847032}" dt="2025-10-16T22:17:18.247" v="5"/>
          <ac:picMkLst>
            <pc:docMk/>
            <pc:sldMk cId="3450271047" sldId="264"/>
            <ac:picMk id="8" creationId="{4CAFBCA2-C6D1-834C-F0F8-335297ECE898}"/>
          </ac:picMkLst>
        </pc:picChg>
        <pc:picChg chg="add del mod">
          <ac:chgData name="Letícia Gonçalves Costa Munhoz" userId="S::x601705@der.mg.gov.br::5986d8c8-add1-4b07-9eab-18c9faf180e0" providerId="AD" clId="Web-{698ADEC2-7FAD-4062-B907-601F4E847032}" dt="2025-10-16T22:17:28.076" v="8"/>
          <ac:picMkLst>
            <pc:docMk/>
            <pc:sldMk cId="3450271047" sldId="264"/>
            <ac:picMk id="9" creationId="{A22189A2-CC99-2FB9-0A04-3BCCF7B7D61A}"/>
          </ac:picMkLst>
        </pc:picChg>
        <pc:picChg chg="add mod">
          <ac:chgData name="Letícia Gonçalves Costa Munhoz" userId="S::x601705@der.mg.gov.br::5986d8c8-add1-4b07-9eab-18c9faf180e0" providerId="AD" clId="Web-{698ADEC2-7FAD-4062-B907-601F4E847032}" dt="2025-10-16T22:17:43.857" v="10" actId="1076"/>
          <ac:picMkLst>
            <pc:docMk/>
            <pc:sldMk cId="3450271047" sldId="264"/>
            <ac:picMk id="10" creationId="{034CAB0E-C042-B785-9FA0-423EF344931F}"/>
          </ac:picMkLst>
        </pc:picChg>
        <pc:picChg chg="add mod">
          <ac:chgData name="Letícia Gonçalves Costa Munhoz" userId="S::x601705@der.mg.gov.br::5986d8c8-add1-4b07-9eab-18c9faf180e0" providerId="AD" clId="Web-{698ADEC2-7FAD-4062-B907-601F4E847032}" dt="2025-10-16T22:18:45.750" v="18" actId="1076"/>
          <ac:picMkLst>
            <pc:docMk/>
            <pc:sldMk cId="3450271047" sldId="264"/>
            <ac:picMk id="11" creationId="{D9C370DE-65E6-CD88-D855-6B5B2AAF7D15}"/>
          </ac:picMkLst>
        </pc:picChg>
      </pc:sldChg>
    </pc:docChg>
  </pc:docChgLst>
  <pc:docChgLst>
    <pc:chgData name="Ana Amélia Fam Tolentino" userId="S::x09308057633@der.mg.gov.br::512e3caf-2900-47de-8af6-75171853bb7a" providerId="AD" clId="Web-{48A325EC-E398-3946-C1C3-E889B8B1C5C7}"/>
    <pc:docChg chg="modSld">
      <pc:chgData name="Ana Amélia Fam Tolentino" userId="S::x09308057633@der.mg.gov.br::512e3caf-2900-47de-8af6-75171853bb7a" providerId="AD" clId="Web-{48A325EC-E398-3946-C1C3-E889B8B1C5C7}" dt="2025-10-14T18:27:42.907" v="332" actId="20577"/>
      <pc:docMkLst>
        <pc:docMk/>
      </pc:docMkLst>
      <pc:sldChg chg="modSp">
        <pc:chgData name="Ana Amélia Fam Tolentino" userId="S::x09308057633@der.mg.gov.br::512e3caf-2900-47de-8af6-75171853bb7a" providerId="AD" clId="Web-{48A325EC-E398-3946-C1C3-E889B8B1C5C7}" dt="2025-10-14T18:27:38.391" v="331" actId="20577"/>
        <pc:sldMkLst>
          <pc:docMk/>
          <pc:sldMk cId="0" sldId="257"/>
        </pc:sldMkLst>
        <pc:spChg chg="mod">
          <ac:chgData name="Ana Amélia Fam Tolentino" userId="S::x09308057633@der.mg.gov.br::512e3caf-2900-47de-8af6-75171853bb7a" providerId="AD" clId="Web-{48A325EC-E398-3946-C1C3-E889B8B1C5C7}" dt="2025-10-14T18:27:36.203" v="330" actId="20577"/>
          <ac:spMkLst>
            <pc:docMk/>
            <pc:sldMk cId="0" sldId="257"/>
            <ac:spMk id="48" creationId="{B0E9B08C-4A8D-F88C-FC50-6577F73D0F98}"/>
          </ac:spMkLst>
        </pc:spChg>
        <pc:spChg chg="mod">
          <ac:chgData name="Ana Amélia Fam Tolentino" userId="S::x09308057633@der.mg.gov.br::512e3caf-2900-47de-8af6-75171853bb7a" providerId="AD" clId="Web-{48A325EC-E398-3946-C1C3-E889B8B1C5C7}" dt="2025-10-14T18:27:38.391" v="331" actId="20577"/>
          <ac:spMkLst>
            <pc:docMk/>
            <pc:sldMk cId="0" sldId="257"/>
            <ac:spMk id="50" creationId="{28BDA35C-5C9D-8729-A182-12467312802B}"/>
          </ac:spMkLst>
        </pc:spChg>
      </pc:sldChg>
      <pc:sldChg chg="modSp">
        <pc:chgData name="Ana Amélia Fam Tolentino" userId="S::x09308057633@der.mg.gov.br::512e3caf-2900-47de-8af6-75171853bb7a" providerId="AD" clId="Web-{48A325EC-E398-3946-C1C3-E889B8B1C5C7}" dt="2025-10-14T17:53:21.575" v="168" actId="20577"/>
        <pc:sldMkLst>
          <pc:docMk/>
          <pc:sldMk cId="3892792018" sldId="261"/>
        </pc:sldMkLst>
        <pc:spChg chg="mod">
          <ac:chgData name="Ana Amélia Fam Tolentino" userId="S::x09308057633@der.mg.gov.br::512e3caf-2900-47de-8af6-75171853bb7a" providerId="AD" clId="Web-{48A325EC-E398-3946-C1C3-E889B8B1C5C7}" dt="2025-10-14T17:51:46.854" v="107" actId="20577"/>
          <ac:spMkLst>
            <pc:docMk/>
            <pc:sldMk cId="3892792018" sldId="261"/>
            <ac:spMk id="2" creationId="{F2C64625-B92A-7C97-51FD-4C809F9A053D}"/>
          </ac:spMkLst>
        </pc:spChg>
        <pc:spChg chg="mod">
          <ac:chgData name="Ana Amélia Fam Tolentino" userId="S::x09308057633@der.mg.gov.br::512e3caf-2900-47de-8af6-75171853bb7a" providerId="AD" clId="Web-{48A325EC-E398-3946-C1C3-E889B8B1C5C7}" dt="2025-10-14T17:53:21.575" v="168" actId="20577"/>
          <ac:spMkLst>
            <pc:docMk/>
            <pc:sldMk cId="3892792018" sldId="261"/>
            <ac:spMk id="3" creationId="{E4192DEB-C92E-1DEE-5169-4A98088FCD8E}"/>
          </ac:spMkLst>
        </pc:spChg>
      </pc:sldChg>
      <pc:sldChg chg="modSp">
        <pc:chgData name="Ana Amélia Fam Tolentino" userId="S::x09308057633@der.mg.gov.br::512e3caf-2900-47de-8af6-75171853bb7a" providerId="AD" clId="Web-{48A325EC-E398-3946-C1C3-E889B8B1C5C7}" dt="2025-10-14T17:55:53.249" v="277" actId="20577"/>
        <pc:sldMkLst>
          <pc:docMk/>
          <pc:sldMk cId="1194563742" sldId="263"/>
        </pc:sldMkLst>
        <pc:spChg chg="mod">
          <ac:chgData name="Ana Amélia Fam Tolentino" userId="S::x09308057633@der.mg.gov.br::512e3caf-2900-47de-8af6-75171853bb7a" providerId="AD" clId="Web-{48A325EC-E398-3946-C1C3-E889B8B1C5C7}" dt="2025-10-14T17:55:53.249" v="277" actId="20577"/>
          <ac:spMkLst>
            <pc:docMk/>
            <pc:sldMk cId="1194563742" sldId="263"/>
            <ac:spMk id="4" creationId="{F252EB94-10DE-F9AA-F6F8-FB5CA6B35950}"/>
          </ac:spMkLst>
        </pc:spChg>
      </pc:sldChg>
      <pc:sldChg chg="modSp">
        <pc:chgData name="Ana Amélia Fam Tolentino" userId="S::x09308057633@der.mg.gov.br::512e3caf-2900-47de-8af6-75171853bb7a" providerId="AD" clId="Web-{48A325EC-E398-3946-C1C3-E889B8B1C5C7}" dt="2025-10-14T17:54:39.842" v="212" actId="20577"/>
        <pc:sldMkLst>
          <pc:docMk/>
          <pc:sldMk cId="3450271047" sldId="264"/>
        </pc:sldMkLst>
        <pc:spChg chg="mod">
          <ac:chgData name="Ana Amélia Fam Tolentino" userId="S::x09308057633@der.mg.gov.br::512e3caf-2900-47de-8af6-75171853bb7a" providerId="AD" clId="Web-{48A325EC-E398-3946-C1C3-E889B8B1C5C7}" dt="2025-10-14T17:54:19.451" v="207" actId="20577"/>
          <ac:spMkLst>
            <pc:docMk/>
            <pc:sldMk cId="3450271047" sldId="264"/>
            <ac:spMk id="2" creationId="{F2C64625-B92A-7C97-51FD-4C809F9A053D}"/>
          </ac:spMkLst>
        </pc:spChg>
        <pc:spChg chg="mod">
          <ac:chgData name="Ana Amélia Fam Tolentino" userId="S::x09308057633@der.mg.gov.br::512e3caf-2900-47de-8af6-75171853bb7a" providerId="AD" clId="Web-{48A325EC-E398-3946-C1C3-E889B8B1C5C7}" dt="2025-10-14T17:54:39.842" v="212" actId="20577"/>
          <ac:spMkLst>
            <pc:docMk/>
            <pc:sldMk cId="3450271047" sldId="264"/>
            <ac:spMk id="3" creationId="{E4192DEB-C92E-1DEE-5169-4A98088FCD8E}"/>
          </ac:spMkLst>
        </pc:spChg>
      </pc:sldChg>
      <pc:sldChg chg="modSp">
        <pc:chgData name="Ana Amélia Fam Tolentino" userId="S::x09308057633@der.mg.gov.br::512e3caf-2900-47de-8af6-75171853bb7a" providerId="AD" clId="Web-{48A325EC-E398-3946-C1C3-E889B8B1C5C7}" dt="2025-10-14T17:54:01.919" v="206" actId="20577"/>
        <pc:sldMkLst>
          <pc:docMk/>
          <pc:sldMk cId="154090238" sldId="265"/>
        </pc:sldMkLst>
        <pc:spChg chg="mod">
          <ac:chgData name="Ana Amélia Fam Tolentino" userId="S::x09308057633@der.mg.gov.br::512e3caf-2900-47de-8af6-75171853bb7a" providerId="AD" clId="Web-{48A325EC-E398-3946-C1C3-E889B8B1C5C7}" dt="2025-10-14T17:53:28.450" v="169" actId="20577"/>
          <ac:spMkLst>
            <pc:docMk/>
            <pc:sldMk cId="154090238" sldId="265"/>
            <ac:spMk id="2" creationId="{F2C64625-B92A-7C97-51FD-4C809F9A053D}"/>
          </ac:spMkLst>
        </pc:spChg>
        <pc:spChg chg="mod">
          <ac:chgData name="Ana Amélia Fam Tolentino" userId="S::x09308057633@der.mg.gov.br::512e3caf-2900-47de-8af6-75171853bb7a" providerId="AD" clId="Web-{48A325EC-E398-3946-C1C3-E889B8B1C5C7}" dt="2025-10-14T17:54:01.919" v="206" actId="20577"/>
          <ac:spMkLst>
            <pc:docMk/>
            <pc:sldMk cId="154090238" sldId="265"/>
            <ac:spMk id="3" creationId="{E4192DEB-C92E-1DEE-5169-4A98088FCD8E}"/>
          </ac:spMkLst>
        </pc:spChg>
      </pc:sldChg>
    </pc:docChg>
  </pc:docChgLst>
  <pc:docChgLst>
    <pc:chgData name="Ana Amélia Fam Tolentino" userId="S::x09308057633@der.mg.gov.br::512e3caf-2900-47de-8af6-75171853bb7a" providerId="AD" clId="Web-{2B0E77D0-A341-2447-A972-CB0F680975CF}"/>
    <pc:docChg chg="addSld delSld modSld">
      <pc:chgData name="Ana Amélia Fam Tolentino" userId="S::x09308057633@der.mg.gov.br::512e3caf-2900-47de-8af6-75171853bb7a" providerId="AD" clId="Web-{2B0E77D0-A341-2447-A972-CB0F680975CF}" dt="2025-10-15T18:56:21.852" v="559" actId="20577"/>
      <pc:docMkLst>
        <pc:docMk/>
      </pc:docMkLst>
      <pc:sldChg chg="addSp delSp modSp">
        <pc:chgData name="Ana Amélia Fam Tolentino" userId="S::x09308057633@der.mg.gov.br::512e3caf-2900-47de-8af6-75171853bb7a" providerId="AD" clId="Web-{2B0E77D0-A341-2447-A972-CB0F680975CF}" dt="2025-10-15T18:48:24.342" v="550" actId="1076"/>
        <pc:sldMkLst>
          <pc:docMk/>
          <pc:sldMk cId="3892792018" sldId="261"/>
        </pc:sldMkLst>
        <pc:spChg chg="mod">
          <ac:chgData name="Ana Amélia Fam Tolentino" userId="S::x09308057633@der.mg.gov.br::512e3caf-2900-47de-8af6-75171853bb7a" providerId="AD" clId="Web-{2B0E77D0-A341-2447-A972-CB0F680975CF}" dt="2025-10-15T14:44:22.842" v="218" actId="1076"/>
          <ac:spMkLst>
            <pc:docMk/>
            <pc:sldMk cId="3892792018" sldId="261"/>
            <ac:spMk id="2" creationId="{F2C64625-B92A-7C97-51FD-4C809F9A053D}"/>
          </ac:spMkLst>
        </pc:spChg>
        <pc:spChg chg="mod">
          <ac:chgData name="Ana Amélia Fam Tolentino" userId="S::x09308057633@der.mg.gov.br::512e3caf-2900-47de-8af6-75171853bb7a" providerId="AD" clId="Web-{2B0E77D0-A341-2447-A972-CB0F680975CF}" dt="2025-10-15T18:09:32.588" v="332" actId="20577"/>
          <ac:spMkLst>
            <pc:docMk/>
            <pc:sldMk cId="3892792018" sldId="261"/>
            <ac:spMk id="3" creationId="{E4192DEB-C92E-1DEE-5169-4A98088FCD8E}"/>
          </ac:spMkLst>
        </pc:spChg>
        <pc:spChg chg="add del mod">
          <ac:chgData name="Ana Amélia Fam Tolentino" userId="S::x09308057633@der.mg.gov.br::512e3caf-2900-47de-8af6-75171853bb7a" providerId="AD" clId="Web-{2B0E77D0-A341-2447-A972-CB0F680975CF}" dt="2025-10-15T14:43:45.123" v="206"/>
          <ac:spMkLst>
            <pc:docMk/>
            <pc:sldMk cId="3892792018" sldId="261"/>
            <ac:spMk id="4" creationId="{D1F1FF52-5359-83FD-C776-72C9C3F6A26A}"/>
          </ac:spMkLst>
        </pc:spChg>
        <pc:spChg chg="add mod">
          <ac:chgData name="Ana Amélia Fam Tolentino" userId="S::x09308057633@der.mg.gov.br::512e3caf-2900-47de-8af6-75171853bb7a" providerId="AD" clId="Web-{2B0E77D0-A341-2447-A972-CB0F680975CF}" dt="2025-10-15T18:47:14.777" v="542" actId="14100"/>
          <ac:spMkLst>
            <pc:docMk/>
            <pc:sldMk cId="3892792018" sldId="261"/>
            <ac:spMk id="6" creationId="{92EAE466-8E54-3BAA-E184-CA62C7075181}"/>
          </ac:spMkLst>
        </pc:spChg>
        <pc:picChg chg="add mod modCrop">
          <ac:chgData name="Ana Amélia Fam Tolentino" userId="S::x09308057633@der.mg.gov.br::512e3caf-2900-47de-8af6-75171853bb7a" providerId="AD" clId="Web-{2B0E77D0-A341-2447-A972-CB0F680975CF}" dt="2025-10-15T18:48:17.561" v="549"/>
          <ac:picMkLst>
            <pc:docMk/>
            <pc:sldMk cId="3892792018" sldId="261"/>
            <ac:picMk id="4" creationId="{683F4C53-820F-44AC-072C-D17920AE038D}"/>
          </ac:picMkLst>
        </pc:picChg>
        <pc:picChg chg="add del mod">
          <ac:chgData name="Ana Amélia Fam Tolentino" userId="S::x09308057633@der.mg.gov.br::512e3caf-2900-47de-8af6-75171853bb7a" providerId="AD" clId="Web-{2B0E77D0-A341-2447-A972-CB0F680975CF}" dt="2025-10-15T18:45:38.556" v="481"/>
          <ac:picMkLst>
            <pc:docMk/>
            <pc:sldMk cId="3892792018" sldId="261"/>
            <ac:picMk id="5" creationId="{48833C83-51E6-24F5-F769-46DE64B4441C}"/>
          </ac:picMkLst>
        </pc:picChg>
        <pc:picChg chg="add del mod">
          <ac:chgData name="Ana Amélia Fam Tolentino" userId="S::x09308057633@der.mg.gov.br::512e3caf-2900-47de-8af6-75171853bb7a" providerId="AD" clId="Web-{2B0E77D0-A341-2447-A972-CB0F680975CF}" dt="2025-10-15T18:48:01.170" v="544"/>
          <ac:picMkLst>
            <pc:docMk/>
            <pc:sldMk cId="3892792018" sldId="261"/>
            <ac:picMk id="8" creationId="{91DA29DE-6F6E-FE47-681E-FCF61241D388}"/>
          </ac:picMkLst>
        </pc:picChg>
        <pc:picChg chg="add mod">
          <ac:chgData name="Ana Amélia Fam Tolentino" userId="S::x09308057633@der.mg.gov.br::512e3caf-2900-47de-8af6-75171853bb7a" providerId="AD" clId="Web-{2B0E77D0-A341-2447-A972-CB0F680975CF}" dt="2025-10-15T18:48:24.342" v="550" actId="1076"/>
          <ac:picMkLst>
            <pc:docMk/>
            <pc:sldMk cId="3892792018" sldId="261"/>
            <ac:picMk id="9" creationId="{BF1CF77A-844F-041C-D176-394E4802196F}"/>
          </ac:picMkLst>
        </pc:picChg>
        <pc:cxnChg chg="mod">
          <ac:chgData name="Ana Amélia Fam Tolentino" userId="S::x09308057633@der.mg.gov.br::512e3caf-2900-47de-8af6-75171853bb7a" providerId="AD" clId="Web-{2B0E77D0-A341-2447-A972-CB0F680975CF}" dt="2025-10-15T14:44:20.233" v="217" actId="14100"/>
          <ac:cxnSpMkLst>
            <pc:docMk/>
            <pc:sldMk cId="3892792018" sldId="261"/>
            <ac:cxnSpMk id="7" creationId="{6F950C87-DE1F-555C-2CBC-159FCDD0FE40}"/>
          </ac:cxnSpMkLst>
        </pc:cxnChg>
      </pc:sldChg>
      <pc:sldChg chg="modSp">
        <pc:chgData name="Ana Amélia Fam Tolentino" userId="S::x09308057633@der.mg.gov.br::512e3caf-2900-47de-8af6-75171853bb7a" providerId="AD" clId="Web-{2B0E77D0-A341-2447-A972-CB0F680975CF}" dt="2025-10-15T18:56:21.852" v="559" actId="20577"/>
        <pc:sldMkLst>
          <pc:docMk/>
          <pc:sldMk cId="1194563742" sldId="263"/>
        </pc:sldMkLst>
        <pc:spChg chg="mod">
          <ac:chgData name="Ana Amélia Fam Tolentino" userId="S::x09308057633@der.mg.gov.br::512e3caf-2900-47de-8af6-75171853bb7a" providerId="AD" clId="Web-{2B0E77D0-A341-2447-A972-CB0F680975CF}" dt="2025-10-15T12:58:36.304" v="1" actId="1076"/>
          <ac:spMkLst>
            <pc:docMk/>
            <pc:sldMk cId="1194563742" sldId="263"/>
            <ac:spMk id="2" creationId="{F2C64625-B92A-7C97-51FD-4C809F9A053D}"/>
          </ac:spMkLst>
        </pc:spChg>
        <pc:spChg chg="mod">
          <ac:chgData name="Ana Amélia Fam Tolentino" userId="S::x09308057633@der.mg.gov.br::512e3caf-2900-47de-8af6-75171853bb7a" providerId="AD" clId="Web-{2B0E77D0-A341-2447-A972-CB0F680975CF}" dt="2025-10-15T18:56:21.852" v="559" actId="20577"/>
          <ac:spMkLst>
            <pc:docMk/>
            <pc:sldMk cId="1194563742" sldId="263"/>
            <ac:spMk id="4" creationId="{F252EB94-10DE-F9AA-F6F8-FB5CA6B35950}"/>
          </ac:spMkLst>
        </pc:spChg>
        <pc:spChg chg="mod">
          <ac:chgData name="Ana Amélia Fam Tolentino" userId="S::x09308057633@der.mg.gov.br::512e3caf-2900-47de-8af6-75171853bb7a" providerId="AD" clId="Web-{2B0E77D0-A341-2447-A972-CB0F680975CF}" dt="2025-10-15T18:10:58.852" v="341"/>
          <ac:spMkLst>
            <pc:docMk/>
            <pc:sldMk cId="1194563742" sldId="263"/>
            <ac:spMk id="7" creationId="{EE8FC8F8-D6FC-4AE3-9540-541375B06156}"/>
          </ac:spMkLst>
        </pc:spChg>
      </pc:sldChg>
      <pc:sldChg chg="modSp">
        <pc:chgData name="Ana Amélia Fam Tolentino" userId="S::x09308057633@der.mg.gov.br::512e3caf-2900-47de-8af6-75171853bb7a" providerId="AD" clId="Web-{2B0E77D0-A341-2447-A972-CB0F680975CF}" dt="2025-10-15T14:57:13.109" v="300" actId="1076"/>
        <pc:sldMkLst>
          <pc:docMk/>
          <pc:sldMk cId="3450271047" sldId="264"/>
        </pc:sldMkLst>
        <pc:spChg chg="mod">
          <ac:chgData name="Ana Amélia Fam Tolentino" userId="S::x09308057633@der.mg.gov.br::512e3caf-2900-47de-8af6-75171853bb7a" providerId="AD" clId="Web-{2B0E77D0-A341-2447-A972-CB0F680975CF}" dt="2025-10-15T14:57:13.109" v="300" actId="1076"/>
          <ac:spMkLst>
            <pc:docMk/>
            <pc:sldMk cId="3450271047" sldId="264"/>
            <ac:spMk id="3" creationId="{E4192DEB-C92E-1DEE-5169-4A98088FCD8E}"/>
          </ac:spMkLst>
        </pc:spChg>
      </pc:sldChg>
      <pc:sldChg chg="modSp">
        <pc:chgData name="Ana Amélia Fam Tolentino" userId="S::x09308057633@der.mg.gov.br::512e3caf-2900-47de-8af6-75171853bb7a" providerId="AD" clId="Web-{2B0E77D0-A341-2447-A972-CB0F680975CF}" dt="2025-10-15T14:57:03.515" v="299" actId="1076"/>
        <pc:sldMkLst>
          <pc:docMk/>
          <pc:sldMk cId="154090238" sldId="265"/>
        </pc:sldMkLst>
        <pc:spChg chg="mod">
          <ac:chgData name="Ana Amélia Fam Tolentino" userId="S::x09308057633@der.mg.gov.br::512e3caf-2900-47de-8af6-75171853bb7a" providerId="AD" clId="Web-{2B0E77D0-A341-2447-A972-CB0F680975CF}" dt="2025-10-15T14:57:03.515" v="299" actId="1076"/>
          <ac:spMkLst>
            <pc:docMk/>
            <pc:sldMk cId="154090238" sldId="265"/>
            <ac:spMk id="3" creationId="{E4192DEB-C92E-1DEE-5169-4A98088FCD8E}"/>
          </ac:spMkLst>
        </pc:spChg>
      </pc:sldChg>
      <pc:sldChg chg="del">
        <pc:chgData name="Ana Amélia Fam Tolentino" userId="S::x09308057633@der.mg.gov.br::512e3caf-2900-47de-8af6-75171853bb7a" providerId="AD" clId="Web-{2B0E77D0-A341-2447-A972-CB0F680975CF}" dt="2025-10-15T17:30:07.705" v="310"/>
        <pc:sldMkLst>
          <pc:docMk/>
          <pc:sldMk cId="3223533426" sldId="266"/>
        </pc:sldMkLst>
      </pc:sldChg>
      <pc:sldChg chg="addSp delSp modSp new">
        <pc:chgData name="Ana Amélia Fam Tolentino" userId="S::x09308057633@der.mg.gov.br::512e3caf-2900-47de-8af6-75171853bb7a" providerId="AD" clId="Web-{2B0E77D0-A341-2447-A972-CB0F680975CF}" dt="2025-10-15T18:37:54.880" v="472" actId="1076"/>
        <pc:sldMkLst>
          <pc:docMk/>
          <pc:sldMk cId="1262421210" sldId="269"/>
        </pc:sldMkLst>
        <pc:spChg chg="del">
          <ac:chgData name="Ana Amélia Fam Tolentino" userId="S::x09308057633@der.mg.gov.br::512e3caf-2900-47de-8af6-75171853bb7a" providerId="AD" clId="Web-{2B0E77D0-A341-2447-A972-CB0F680975CF}" dt="2025-10-15T18:05:48.092" v="326"/>
          <ac:spMkLst>
            <pc:docMk/>
            <pc:sldMk cId="1262421210" sldId="269"/>
            <ac:spMk id="2" creationId="{8129E40D-BD37-4505-EE0B-D1530EF9C739}"/>
          </ac:spMkLst>
        </pc:spChg>
        <pc:spChg chg="del">
          <ac:chgData name="Ana Amélia Fam Tolentino" userId="S::x09308057633@der.mg.gov.br::512e3caf-2900-47de-8af6-75171853bb7a" providerId="AD" clId="Web-{2B0E77D0-A341-2447-A972-CB0F680975CF}" dt="2025-10-15T18:05:50.669" v="327"/>
          <ac:spMkLst>
            <pc:docMk/>
            <pc:sldMk cId="1262421210" sldId="269"/>
            <ac:spMk id="3" creationId="{A531BE37-90F6-0EA1-240D-90280269F774}"/>
          </ac:spMkLst>
        </pc:spChg>
        <pc:spChg chg="add mod">
          <ac:chgData name="Ana Amélia Fam Tolentino" userId="S::x09308057633@der.mg.gov.br::512e3caf-2900-47de-8af6-75171853bb7a" providerId="AD" clId="Web-{2B0E77D0-A341-2447-A972-CB0F680975CF}" dt="2025-10-15T18:05:44.574" v="325" actId="1076"/>
          <ac:spMkLst>
            <pc:docMk/>
            <pc:sldMk cId="1262421210" sldId="269"/>
            <ac:spMk id="5" creationId="{425B8867-D6BD-C390-805A-088944C61234}"/>
          </ac:spMkLst>
        </pc:spChg>
        <pc:spChg chg="add mod">
          <ac:chgData name="Ana Amélia Fam Tolentino" userId="S::x09308057633@der.mg.gov.br::512e3caf-2900-47de-8af6-75171853bb7a" providerId="AD" clId="Web-{2B0E77D0-A341-2447-A972-CB0F680975CF}" dt="2025-10-15T18:15:04.012" v="364"/>
          <ac:spMkLst>
            <pc:docMk/>
            <pc:sldMk cId="1262421210" sldId="269"/>
            <ac:spMk id="9" creationId="{214E09AE-A844-E183-1ACF-9005F2BCA0DA}"/>
          </ac:spMkLst>
        </pc:spChg>
        <pc:spChg chg="add mod">
          <ac:chgData name="Ana Amélia Fam Tolentino" userId="S::x09308057633@der.mg.gov.br::512e3caf-2900-47de-8af6-75171853bb7a" providerId="AD" clId="Web-{2B0E77D0-A341-2447-A972-CB0F680975CF}" dt="2025-10-15T18:15:24.561" v="373" actId="14100"/>
          <ac:spMkLst>
            <pc:docMk/>
            <pc:sldMk cId="1262421210" sldId="269"/>
            <ac:spMk id="10" creationId="{D08ED024-769D-A577-93D6-E3E4F1A8AAB7}"/>
          </ac:spMkLst>
        </pc:spChg>
        <pc:spChg chg="add">
          <ac:chgData name="Ana Amélia Fam Tolentino" userId="S::x09308057633@der.mg.gov.br::512e3caf-2900-47de-8af6-75171853bb7a" providerId="AD" clId="Web-{2B0E77D0-A341-2447-A972-CB0F680975CF}" dt="2025-10-15T18:29:07.971" v="389"/>
          <ac:spMkLst>
            <pc:docMk/>
            <pc:sldMk cId="1262421210" sldId="269"/>
            <ac:spMk id="27" creationId="{0DAB21C5-C459-403E-BCED-08C55421C66D}"/>
          </ac:spMkLst>
        </pc:spChg>
        <pc:spChg chg="add">
          <ac:chgData name="Ana Amélia Fam Tolentino" userId="S::x09308057633@der.mg.gov.br::512e3caf-2900-47de-8af6-75171853bb7a" providerId="AD" clId="Web-{2B0E77D0-A341-2447-A972-CB0F680975CF}" dt="2025-10-15T18:29:07.971" v="389"/>
          <ac:spMkLst>
            <pc:docMk/>
            <pc:sldMk cId="1262421210" sldId="269"/>
            <ac:spMk id="28" creationId="{E258A1D1-720B-4942-93A4-6CD47593AAFA}"/>
          </ac:spMkLst>
        </pc:spChg>
        <pc:spChg chg="add">
          <ac:chgData name="Ana Amélia Fam Tolentino" userId="S::x09308057633@der.mg.gov.br::512e3caf-2900-47de-8af6-75171853bb7a" providerId="AD" clId="Web-{2B0E77D0-A341-2447-A972-CB0F680975CF}" dt="2025-10-15T18:29:07.971" v="389"/>
          <ac:spMkLst>
            <pc:docMk/>
            <pc:sldMk cId="1262421210" sldId="269"/>
            <ac:spMk id="29" creationId="{CDB0C552-7CB4-41D4-A8B6-38919FCEBD45}"/>
          </ac:spMkLst>
        </pc:spChg>
        <pc:spChg chg="add">
          <ac:chgData name="Ana Amélia Fam Tolentino" userId="S::x09308057633@der.mg.gov.br::512e3caf-2900-47de-8af6-75171853bb7a" providerId="AD" clId="Web-{2B0E77D0-A341-2447-A972-CB0F680975CF}" dt="2025-10-15T18:29:07.971" v="389"/>
          <ac:spMkLst>
            <pc:docMk/>
            <pc:sldMk cId="1262421210" sldId="269"/>
            <ac:spMk id="30" creationId="{0D2B134D-1909-4405-B933-7EE1203433D3}"/>
          </ac:spMkLst>
        </pc:spChg>
        <pc:spChg chg="add">
          <ac:chgData name="Ana Amélia Fam Tolentino" userId="S::x09308057633@der.mg.gov.br::512e3caf-2900-47de-8af6-75171853bb7a" providerId="AD" clId="Web-{2B0E77D0-A341-2447-A972-CB0F680975CF}" dt="2025-10-15T18:29:07.971" v="389"/>
          <ac:spMkLst>
            <pc:docMk/>
            <pc:sldMk cId="1262421210" sldId="269"/>
            <ac:spMk id="34" creationId="{64883C88-6C24-4333-8BF5-535389B9B353}"/>
          </ac:spMkLst>
        </pc:spChg>
        <pc:spChg chg="add">
          <ac:chgData name="Ana Amélia Fam Tolentino" userId="S::x09308057633@der.mg.gov.br::512e3caf-2900-47de-8af6-75171853bb7a" providerId="AD" clId="Web-{2B0E77D0-A341-2447-A972-CB0F680975CF}" dt="2025-10-15T18:29:07.971" v="389"/>
          <ac:spMkLst>
            <pc:docMk/>
            <pc:sldMk cId="1262421210" sldId="269"/>
            <ac:spMk id="35" creationId="{BE460E24-7E60-451F-833E-D059317C44DE}"/>
          </ac:spMkLst>
        </pc:spChg>
        <pc:spChg chg="add">
          <ac:chgData name="Ana Amélia Fam Tolentino" userId="S::x09308057633@der.mg.gov.br::512e3caf-2900-47de-8af6-75171853bb7a" providerId="AD" clId="Web-{2B0E77D0-A341-2447-A972-CB0F680975CF}" dt="2025-10-15T18:29:07.971" v="389"/>
          <ac:spMkLst>
            <pc:docMk/>
            <pc:sldMk cId="1262421210" sldId="269"/>
            <ac:spMk id="36" creationId="{4634AD43-5E84-41FD-850C-4055DC961062}"/>
          </ac:spMkLst>
        </pc:spChg>
        <pc:spChg chg="add">
          <ac:chgData name="Ana Amélia Fam Tolentino" userId="S::x09308057633@der.mg.gov.br::512e3caf-2900-47de-8af6-75171853bb7a" providerId="AD" clId="Web-{2B0E77D0-A341-2447-A972-CB0F680975CF}" dt="2025-10-15T18:29:07.971" v="389"/>
          <ac:spMkLst>
            <pc:docMk/>
            <pc:sldMk cId="1262421210" sldId="269"/>
            <ac:spMk id="37" creationId="{4D93BDD5-12C7-4623-AC45-D8E77B6CA1B8}"/>
          </ac:spMkLst>
        </pc:spChg>
        <pc:spChg chg="add">
          <ac:chgData name="Ana Amélia Fam Tolentino" userId="S::x09308057633@der.mg.gov.br::512e3caf-2900-47de-8af6-75171853bb7a" providerId="AD" clId="Web-{2B0E77D0-A341-2447-A972-CB0F680975CF}" dt="2025-10-15T18:30:47.006" v="394"/>
          <ac:spMkLst>
            <pc:docMk/>
            <pc:sldMk cId="1262421210" sldId="269"/>
            <ac:spMk id="51" creationId="{0DAB21C5-C459-403E-BCED-08C55421C66D}"/>
          </ac:spMkLst>
        </pc:spChg>
        <pc:spChg chg="add">
          <ac:chgData name="Ana Amélia Fam Tolentino" userId="S::x09308057633@der.mg.gov.br::512e3caf-2900-47de-8af6-75171853bb7a" providerId="AD" clId="Web-{2B0E77D0-A341-2447-A972-CB0F680975CF}" dt="2025-10-15T18:30:47.006" v="394"/>
          <ac:spMkLst>
            <pc:docMk/>
            <pc:sldMk cId="1262421210" sldId="269"/>
            <ac:spMk id="52" creationId="{E258A1D1-720B-4942-93A4-6CD47593AAFA}"/>
          </ac:spMkLst>
        </pc:spChg>
        <pc:spChg chg="add">
          <ac:chgData name="Ana Amélia Fam Tolentino" userId="S::x09308057633@der.mg.gov.br::512e3caf-2900-47de-8af6-75171853bb7a" providerId="AD" clId="Web-{2B0E77D0-A341-2447-A972-CB0F680975CF}" dt="2025-10-15T18:30:47.006" v="394"/>
          <ac:spMkLst>
            <pc:docMk/>
            <pc:sldMk cId="1262421210" sldId="269"/>
            <ac:spMk id="53" creationId="{CDB0C552-7CB4-41D4-A8B6-38919FCEBD45}"/>
          </ac:spMkLst>
        </pc:spChg>
        <pc:spChg chg="add">
          <ac:chgData name="Ana Amélia Fam Tolentino" userId="S::x09308057633@der.mg.gov.br::512e3caf-2900-47de-8af6-75171853bb7a" providerId="AD" clId="Web-{2B0E77D0-A341-2447-A972-CB0F680975CF}" dt="2025-10-15T18:30:47.006" v="394"/>
          <ac:spMkLst>
            <pc:docMk/>
            <pc:sldMk cId="1262421210" sldId="269"/>
            <ac:spMk id="54" creationId="{0D2B134D-1909-4405-B933-7EE1203433D3}"/>
          </ac:spMkLst>
        </pc:spChg>
        <pc:spChg chg="add">
          <ac:chgData name="Ana Amélia Fam Tolentino" userId="S::x09308057633@der.mg.gov.br::512e3caf-2900-47de-8af6-75171853bb7a" providerId="AD" clId="Web-{2B0E77D0-A341-2447-A972-CB0F680975CF}" dt="2025-10-15T18:30:47.006" v="394"/>
          <ac:spMkLst>
            <pc:docMk/>
            <pc:sldMk cId="1262421210" sldId="269"/>
            <ac:spMk id="58" creationId="{64883C88-6C24-4333-8BF5-535389B9B353}"/>
          </ac:spMkLst>
        </pc:spChg>
        <pc:spChg chg="add">
          <ac:chgData name="Ana Amélia Fam Tolentino" userId="S::x09308057633@der.mg.gov.br::512e3caf-2900-47de-8af6-75171853bb7a" providerId="AD" clId="Web-{2B0E77D0-A341-2447-A972-CB0F680975CF}" dt="2025-10-15T18:30:47.006" v="394"/>
          <ac:spMkLst>
            <pc:docMk/>
            <pc:sldMk cId="1262421210" sldId="269"/>
            <ac:spMk id="59" creationId="{BE460E24-7E60-451F-833E-D059317C44DE}"/>
          </ac:spMkLst>
        </pc:spChg>
        <pc:spChg chg="add">
          <ac:chgData name="Ana Amélia Fam Tolentino" userId="S::x09308057633@der.mg.gov.br::512e3caf-2900-47de-8af6-75171853bb7a" providerId="AD" clId="Web-{2B0E77D0-A341-2447-A972-CB0F680975CF}" dt="2025-10-15T18:30:47.006" v="394"/>
          <ac:spMkLst>
            <pc:docMk/>
            <pc:sldMk cId="1262421210" sldId="269"/>
            <ac:spMk id="60" creationId="{4634AD43-5E84-41FD-850C-4055DC961062}"/>
          </ac:spMkLst>
        </pc:spChg>
        <pc:spChg chg="add">
          <ac:chgData name="Ana Amélia Fam Tolentino" userId="S::x09308057633@der.mg.gov.br::512e3caf-2900-47de-8af6-75171853bb7a" providerId="AD" clId="Web-{2B0E77D0-A341-2447-A972-CB0F680975CF}" dt="2025-10-15T18:30:47.006" v="394"/>
          <ac:spMkLst>
            <pc:docMk/>
            <pc:sldMk cId="1262421210" sldId="269"/>
            <ac:spMk id="61" creationId="{4D93BDD5-12C7-4623-AC45-D8E77B6CA1B8}"/>
          </ac:spMkLst>
        </pc:spChg>
        <pc:spChg chg="add del mod">
          <ac:chgData name="Ana Amélia Fam Tolentino" userId="S::x09308057633@der.mg.gov.br::512e3caf-2900-47de-8af6-75171853bb7a" providerId="AD" clId="Web-{2B0E77D0-A341-2447-A972-CB0F680975CF}" dt="2025-10-15T18:31:37.289" v="431"/>
          <ac:spMkLst>
            <pc:docMk/>
            <pc:sldMk cId="1262421210" sldId="269"/>
            <ac:spMk id="67" creationId="{4634AD43-5E84-41FD-850C-4055DC961062}"/>
          </ac:spMkLst>
        </pc:spChg>
        <pc:spChg chg="add del mod">
          <ac:chgData name="Ana Amélia Fam Tolentino" userId="S::x09308057633@der.mg.gov.br::512e3caf-2900-47de-8af6-75171853bb7a" providerId="AD" clId="Web-{2B0E77D0-A341-2447-A972-CB0F680975CF}" dt="2025-10-15T18:31:37.289" v="431"/>
          <ac:spMkLst>
            <pc:docMk/>
            <pc:sldMk cId="1262421210" sldId="269"/>
            <ac:spMk id="68" creationId="{4D93BDD5-12C7-4623-AC45-D8E77B6CA1B8}"/>
          </ac:spMkLst>
        </pc:spChg>
        <pc:spChg chg="add del mod">
          <ac:chgData name="Ana Amélia Fam Tolentino" userId="S::x09308057633@der.mg.gov.br::512e3caf-2900-47de-8af6-75171853bb7a" providerId="AD" clId="Web-{2B0E77D0-A341-2447-A972-CB0F680975CF}" dt="2025-10-15T18:31:37.289" v="431"/>
          <ac:spMkLst>
            <pc:docMk/>
            <pc:sldMk cId="1262421210" sldId="269"/>
            <ac:spMk id="69" creationId="{64883C88-6C24-4333-8BF5-535389B9B353}"/>
          </ac:spMkLst>
        </pc:spChg>
        <pc:spChg chg="add del mod">
          <ac:chgData name="Ana Amélia Fam Tolentino" userId="S::x09308057633@der.mg.gov.br::512e3caf-2900-47de-8af6-75171853bb7a" providerId="AD" clId="Web-{2B0E77D0-A341-2447-A972-CB0F680975CF}" dt="2025-10-15T18:31:37.289" v="431"/>
          <ac:spMkLst>
            <pc:docMk/>
            <pc:sldMk cId="1262421210" sldId="269"/>
            <ac:spMk id="70" creationId="{BE460E24-7E60-451F-833E-D059317C44DE}"/>
          </ac:spMkLst>
        </pc:spChg>
        <pc:spChg chg="add del mod">
          <ac:chgData name="Ana Amélia Fam Tolentino" userId="S::x09308057633@der.mg.gov.br::512e3caf-2900-47de-8af6-75171853bb7a" providerId="AD" clId="Web-{2B0E77D0-A341-2447-A972-CB0F680975CF}" dt="2025-10-15T18:31:37.289" v="431"/>
          <ac:spMkLst>
            <pc:docMk/>
            <pc:sldMk cId="1262421210" sldId="269"/>
            <ac:spMk id="75" creationId="{0DAB21C5-C459-403E-BCED-08C55421C66D}"/>
          </ac:spMkLst>
        </pc:spChg>
        <pc:spChg chg="add del mod">
          <ac:chgData name="Ana Amélia Fam Tolentino" userId="S::x09308057633@der.mg.gov.br::512e3caf-2900-47de-8af6-75171853bb7a" providerId="AD" clId="Web-{2B0E77D0-A341-2447-A972-CB0F680975CF}" dt="2025-10-15T18:31:37.289" v="431"/>
          <ac:spMkLst>
            <pc:docMk/>
            <pc:sldMk cId="1262421210" sldId="269"/>
            <ac:spMk id="76" creationId="{E258A1D1-720B-4942-93A4-6CD47593AAFA}"/>
          </ac:spMkLst>
        </pc:spChg>
        <pc:spChg chg="add del mod">
          <ac:chgData name="Ana Amélia Fam Tolentino" userId="S::x09308057633@der.mg.gov.br::512e3caf-2900-47de-8af6-75171853bb7a" providerId="AD" clId="Web-{2B0E77D0-A341-2447-A972-CB0F680975CF}" dt="2025-10-15T18:31:37.289" v="431"/>
          <ac:spMkLst>
            <pc:docMk/>
            <pc:sldMk cId="1262421210" sldId="269"/>
            <ac:spMk id="77" creationId="{CDB0C552-7CB4-41D4-A8B6-38919FCEBD45}"/>
          </ac:spMkLst>
        </pc:spChg>
        <pc:grpChg chg="del mod">
          <ac:chgData name="Ana Amélia Fam Tolentino" userId="S::x09308057633@der.mg.gov.br::512e3caf-2900-47de-8af6-75171853bb7a" providerId="AD" clId="Web-{2B0E77D0-A341-2447-A972-CB0F680975CF}" dt="2025-10-15T18:29:24.627" v="393"/>
          <ac:grpSpMkLst>
            <pc:docMk/>
            <pc:sldMk cId="1262421210" sldId="269"/>
            <ac:grpSpMk id="14" creationId="{94B4D5F0-565F-4D74-9291-19922F9A5545}"/>
          </ac:grpSpMkLst>
        </pc:grpChg>
        <pc:grpChg chg="del mod">
          <ac:chgData name="Ana Amélia Fam Tolentino" userId="S::x09308057633@der.mg.gov.br::512e3caf-2900-47de-8af6-75171853bb7a" providerId="AD" clId="Web-{2B0E77D0-A341-2447-A972-CB0F680975CF}" dt="2025-10-15T18:30:57.662" v="397"/>
          <ac:grpSpMkLst>
            <pc:docMk/>
            <pc:sldMk cId="1262421210" sldId="269"/>
            <ac:grpSpMk id="38" creationId="{94B4D5F0-565F-4D74-9291-19922F9A5545}"/>
          </ac:grpSpMkLst>
        </pc:grpChg>
        <pc:picChg chg="add mod">
          <ac:chgData name="Ana Amélia Fam Tolentino" userId="S::x09308057633@der.mg.gov.br::512e3caf-2900-47de-8af6-75171853bb7a" providerId="AD" clId="Web-{2B0E77D0-A341-2447-A972-CB0F680975CF}" dt="2025-10-15T18:37:54.880" v="472" actId="1076"/>
          <ac:picMkLst>
            <pc:docMk/>
            <pc:sldMk cId="1262421210" sldId="269"/>
            <ac:picMk id="8" creationId="{05B177E3-B5C9-4427-0567-E4EDEB89F907}"/>
          </ac:picMkLst>
        </pc:picChg>
        <pc:picChg chg="add del mod">
          <ac:chgData name="Ana Amélia Fam Tolentino" userId="S::x09308057633@der.mg.gov.br::512e3caf-2900-47de-8af6-75171853bb7a" providerId="AD" clId="Web-{2B0E77D0-A341-2447-A972-CB0F680975CF}" dt="2025-10-15T18:24:43.024" v="380"/>
          <ac:picMkLst>
            <pc:docMk/>
            <pc:sldMk cId="1262421210" sldId="269"/>
            <ac:picMk id="11" creationId="{8F0FD35E-AABD-7973-F9B0-99A6876AEFF4}"/>
          </ac:picMkLst>
        </pc:picChg>
        <pc:picChg chg="add del mod">
          <ac:chgData name="Ana Amélia Fam Tolentino" userId="S::x09308057633@der.mg.gov.br::512e3caf-2900-47de-8af6-75171853bb7a" providerId="AD" clId="Web-{2B0E77D0-A341-2447-A972-CB0F680975CF}" dt="2025-10-15T18:25:04.463" v="382"/>
          <ac:picMkLst>
            <pc:docMk/>
            <pc:sldMk cId="1262421210" sldId="269"/>
            <ac:picMk id="12" creationId="{9BA35612-FD25-DFEF-EB14-B2C7220A5186}"/>
          </ac:picMkLst>
        </pc:picChg>
        <pc:picChg chg="add mod modCrop">
          <ac:chgData name="Ana Amélia Fam Tolentino" userId="S::x09308057633@der.mg.gov.br::512e3caf-2900-47de-8af6-75171853bb7a" providerId="AD" clId="Web-{2B0E77D0-A341-2447-A972-CB0F680975CF}" dt="2025-10-15T18:25:33.464" v="387"/>
          <ac:picMkLst>
            <pc:docMk/>
            <pc:sldMk cId="1262421210" sldId="269"/>
            <ac:picMk id="13" creationId="{F941BBD7-0D59-3C96-10A6-551208BA0414}"/>
          </ac:picMkLst>
        </pc:picChg>
        <pc:picChg chg="add">
          <ac:chgData name="Ana Amélia Fam Tolentino" userId="S::x09308057633@der.mg.gov.br::512e3caf-2900-47de-8af6-75171853bb7a" providerId="AD" clId="Web-{2B0E77D0-A341-2447-A972-CB0F680975CF}" dt="2025-10-15T18:29:07.971" v="389"/>
          <ac:picMkLst>
            <pc:docMk/>
            <pc:sldMk cId="1262421210" sldId="269"/>
            <ac:picMk id="15" creationId="{06EF3AB3-827C-41A6-96B6-ACC02148CBA1}"/>
          </ac:picMkLst>
        </pc:picChg>
        <pc:picChg chg="add">
          <ac:chgData name="Ana Amélia Fam Tolentino" userId="S::x09308057633@der.mg.gov.br::512e3caf-2900-47de-8af6-75171853bb7a" providerId="AD" clId="Web-{2B0E77D0-A341-2447-A972-CB0F680975CF}" dt="2025-10-15T18:29:07.971" v="389"/>
          <ac:picMkLst>
            <pc:docMk/>
            <pc:sldMk cId="1262421210" sldId="269"/>
            <ac:picMk id="23" creationId="{8789B6F6-E6FF-46BC-918D-F86959D2EB22}"/>
          </ac:picMkLst>
        </pc:picChg>
        <pc:picChg chg="add">
          <ac:chgData name="Ana Amélia Fam Tolentino" userId="S::x09308057633@der.mg.gov.br::512e3caf-2900-47de-8af6-75171853bb7a" providerId="AD" clId="Web-{2B0E77D0-A341-2447-A972-CB0F680975CF}" dt="2025-10-15T18:30:47.006" v="394"/>
          <ac:picMkLst>
            <pc:docMk/>
            <pc:sldMk cId="1262421210" sldId="269"/>
            <ac:picMk id="47" creationId="{8789B6F6-E6FF-46BC-918D-F86959D2EB22}"/>
          </ac:picMkLst>
        </pc:picChg>
        <pc:picChg chg="add">
          <ac:chgData name="Ana Amélia Fam Tolentino" userId="S::x09308057633@der.mg.gov.br::512e3caf-2900-47de-8af6-75171853bb7a" providerId="AD" clId="Web-{2B0E77D0-A341-2447-A972-CB0F680975CF}" dt="2025-10-15T18:30:47.006" v="394"/>
          <ac:picMkLst>
            <pc:docMk/>
            <pc:sldMk cId="1262421210" sldId="269"/>
            <ac:picMk id="55" creationId="{DBFFEBAE-63B2-4469-87E4-4434BB5CEB14}"/>
          </ac:picMkLst>
        </pc:picChg>
        <pc:picChg chg="mod">
          <ac:chgData name="Ana Amélia Fam Tolentino" userId="S::x09308057633@der.mg.gov.br::512e3caf-2900-47de-8af6-75171853bb7a" providerId="AD" clId="Web-{2B0E77D0-A341-2447-A972-CB0F680975CF}" dt="2025-10-15T18:31:35.477" v="430" actId="14100"/>
          <ac:picMkLst>
            <pc:docMk/>
            <pc:sldMk cId="1262421210" sldId="269"/>
            <ac:picMk id="62" creationId="{06EF3AB3-827C-41A6-96B6-ACC02148CBA1}"/>
          </ac:picMkLst>
        </pc:picChg>
        <pc:picChg chg="add del mod">
          <ac:chgData name="Ana Amélia Fam Tolentino" userId="S::x09308057633@der.mg.gov.br::512e3caf-2900-47de-8af6-75171853bb7a" providerId="AD" clId="Web-{2B0E77D0-A341-2447-A972-CB0F680975CF}" dt="2025-10-15T18:31:37.289" v="431"/>
          <ac:picMkLst>
            <pc:docMk/>
            <pc:sldMk cId="1262421210" sldId="269"/>
            <ac:picMk id="63" creationId="{47804F08-9123-4EC0-8089-9650472BE360}"/>
          </ac:picMkLst>
        </pc:picChg>
        <pc:picChg chg="mod">
          <ac:chgData name="Ana Amélia Fam Tolentino" userId="S::x09308057633@der.mg.gov.br::512e3caf-2900-47de-8af6-75171853bb7a" providerId="AD" clId="Web-{2B0E77D0-A341-2447-A972-CB0F680975CF}" dt="2025-10-15T18:31:35.461" v="428" actId="14100"/>
          <ac:picMkLst>
            <pc:docMk/>
            <pc:sldMk cId="1262421210" sldId="269"/>
            <ac:picMk id="64" creationId="{5D32B1BD-46F0-4F73-8C2D-6E0B02CEE08A}"/>
          </ac:picMkLst>
        </pc:picChg>
        <pc:picChg chg="mod">
          <ac:chgData name="Ana Amélia Fam Tolentino" userId="S::x09308057633@der.mg.gov.br::512e3caf-2900-47de-8af6-75171853bb7a" providerId="AD" clId="Web-{2B0E77D0-A341-2447-A972-CB0F680975CF}" dt="2025-10-15T18:31:35.461" v="421" actId="14100"/>
          <ac:picMkLst>
            <pc:docMk/>
            <pc:sldMk cId="1262421210" sldId="269"/>
            <ac:picMk id="71" creationId="{8789B6F6-E6FF-46BC-918D-F86959D2EB22}"/>
          </ac:picMkLst>
        </pc:picChg>
        <pc:picChg chg="add del mod">
          <ac:chgData name="Ana Amélia Fam Tolentino" userId="S::x09308057633@der.mg.gov.br::512e3caf-2900-47de-8af6-75171853bb7a" providerId="AD" clId="Web-{2B0E77D0-A341-2447-A972-CB0F680975CF}" dt="2025-10-15T18:31:37.289" v="431"/>
          <ac:picMkLst>
            <pc:docMk/>
            <pc:sldMk cId="1262421210" sldId="269"/>
            <ac:picMk id="72" creationId="{A697C6C9-E961-4E16-9A4C-5D00F0A78A70}"/>
          </ac:picMkLst>
        </pc:picChg>
        <pc:picChg chg="add del mod">
          <ac:chgData name="Ana Amélia Fam Tolentino" userId="S::x09308057633@der.mg.gov.br::512e3caf-2900-47de-8af6-75171853bb7a" providerId="AD" clId="Web-{2B0E77D0-A341-2447-A972-CB0F680975CF}" dt="2025-10-15T18:31:37.289" v="431"/>
          <ac:picMkLst>
            <pc:docMk/>
            <pc:sldMk cId="1262421210" sldId="269"/>
            <ac:picMk id="73" creationId="{EE488EB4-A1E5-440C-864D-53F59A028D37}"/>
          </ac:picMkLst>
        </pc:picChg>
        <pc:picChg chg="mod">
          <ac:chgData name="Ana Amélia Fam Tolentino" userId="S::x09308057633@der.mg.gov.br::512e3caf-2900-47de-8af6-75171853bb7a" providerId="AD" clId="Web-{2B0E77D0-A341-2447-A972-CB0F680975CF}" dt="2025-10-15T18:31:35.461" v="418" actId="14100"/>
          <ac:picMkLst>
            <pc:docMk/>
            <pc:sldMk cId="1262421210" sldId="269"/>
            <ac:picMk id="74" creationId="{81A01374-16ED-4F70-BBC9-99E3D076E99A}"/>
          </ac:picMkLst>
        </pc:picChg>
        <pc:picChg chg="add del mod">
          <ac:chgData name="Ana Amélia Fam Tolentino" userId="S::x09308057633@der.mg.gov.br::512e3caf-2900-47de-8af6-75171853bb7a" providerId="AD" clId="Web-{2B0E77D0-A341-2447-A972-CB0F680975CF}" dt="2025-10-15T18:35:13.001" v="440"/>
          <ac:picMkLst>
            <pc:docMk/>
            <pc:sldMk cId="1262421210" sldId="269"/>
            <ac:picMk id="78" creationId="{B84F4D28-09E4-A74A-E0F0-56F2ABD2000C}"/>
          </ac:picMkLst>
        </pc:picChg>
        <pc:picChg chg="add del mod">
          <ac:chgData name="Ana Amélia Fam Tolentino" userId="S::x09308057633@der.mg.gov.br::512e3caf-2900-47de-8af6-75171853bb7a" providerId="AD" clId="Web-{2B0E77D0-A341-2447-A972-CB0F680975CF}" dt="2025-10-15T18:36:55.566" v="451"/>
          <ac:picMkLst>
            <pc:docMk/>
            <pc:sldMk cId="1262421210" sldId="269"/>
            <ac:picMk id="79" creationId="{05675C72-4347-1D08-81D8-6A27DC41816D}"/>
          </ac:picMkLst>
        </pc:picChg>
        <pc:picChg chg="add mod">
          <ac:chgData name="Ana Amélia Fam Tolentino" userId="S::x09308057633@der.mg.gov.br::512e3caf-2900-47de-8af6-75171853bb7a" providerId="AD" clId="Web-{2B0E77D0-A341-2447-A972-CB0F680975CF}" dt="2025-10-15T18:37:10.035" v="457"/>
          <ac:picMkLst>
            <pc:docMk/>
            <pc:sldMk cId="1262421210" sldId="269"/>
            <ac:picMk id="80" creationId="{CA5AF8D0-9545-CE6D-43D5-2B02E39FC2CD}"/>
          </ac:picMkLst>
        </pc:picChg>
        <pc:picChg chg="add mod">
          <ac:chgData name="Ana Amélia Fam Tolentino" userId="S::x09308057633@der.mg.gov.br::512e3caf-2900-47de-8af6-75171853bb7a" providerId="AD" clId="Web-{2B0E77D0-A341-2447-A972-CB0F680975CF}" dt="2025-10-15T18:37:26.020" v="462" actId="1076"/>
          <ac:picMkLst>
            <pc:docMk/>
            <pc:sldMk cId="1262421210" sldId="269"/>
            <ac:picMk id="81" creationId="{43D0AFB8-864C-1F04-E517-C03E5D542569}"/>
          </ac:picMkLst>
        </pc:picChg>
        <pc:picChg chg="add mod">
          <ac:chgData name="Ana Amélia Fam Tolentino" userId="S::x09308057633@der.mg.gov.br::512e3caf-2900-47de-8af6-75171853bb7a" providerId="AD" clId="Web-{2B0E77D0-A341-2447-A972-CB0F680975CF}" dt="2025-10-15T18:37:47.942" v="469" actId="1076"/>
          <ac:picMkLst>
            <pc:docMk/>
            <pc:sldMk cId="1262421210" sldId="269"/>
            <ac:picMk id="82" creationId="{C8CBE4D4-8E90-765B-0580-F57E4FB8686D}"/>
          </ac:picMkLst>
        </pc:picChg>
        <pc:picChg chg="add mod">
          <ac:chgData name="Ana Amélia Fam Tolentino" userId="S::x09308057633@der.mg.gov.br::512e3caf-2900-47de-8af6-75171853bb7a" providerId="AD" clId="Web-{2B0E77D0-A341-2447-A972-CB0F680975CF}" dt="2025-10-15T18:37:51.895" v="471" actId="1076"/>
          <ac:picMkLst>
            <pc:docMk/>
            <pc:sldMk cId="1262421210" sldId="269"/>
            <ac:picMk id="83" creationId="{1B16FD7A-B9E5-8042-8C34-574012D8E819}"/>
          </ac:picMkLst>
        </pc:picChg>
        <pc:cxnChg chg="add mod">
          <ac:chgData name="Ana Amélia Fam Tolentino" userId="S::x09308057633@der.mg.gov.br::512e3caf-2900-47de-8af6-75171853bb7a" providerId="AD" clId="Web-{2B0E77D0-A341-2447-A972-CB0F680975CF}" dt="2025-10-15T18:11:39.056" v="347" actId="14100"/>
          <ac:cxnSpMkLst>
            <pc:docMk/>
            <pc:sldMk cId="1262421210" sldId="269"/>
            <ac:cxnSpMk id="7" creationId="{FB9A2AE4-5EC2-A287-B554-2A2CB4B4867A}"/>
          </ac:cxnSpMkLst>
        </pc:cxnChg>
        <pc:cxnChg chg="mod">
          <ac:chgData name="Ana Amélia Fam Tolentino" userId="S::x09308057633@der.mg.gov.br::512e3caf-2900-47de-8af6-75171853bb7a" providerId="AD" clId="Web-{2B0E77D0-A341-2447-A972-CB0F680975CF}" dt="2025-10-15T18:29:24.627" v="393"/>
          <ac:cxnSpMkLst>
            <pc:docMk/>
            <pc:sldMk cId="1262421210" sldId="269"/>
            <ac:cxnSpMk id="19" creationId="{DEC4CC9E-9DD5-48C6-B7DC-A8DBBD3CF2F2}"/>
          </ac:cxnSpMkLst>
        </pc:cxnChg>
        <pc:cxnChg chg="mod">
          <ac:chgData name="Ana Amélia Fam Tolentino" userId="S::x09308057633@der.mg.gov.br::512e3caf-2900-47de-8af6-75171853bb7a" providerId="AD" clId="Web-{2B0E77D0-A341-2447-A972-CB0F680975CF}" dt="2025-10-15T18:29:24.627" v="393"/>
          <ac:cxnSpMkLst>
            <pc:docMk/>
            <pc:sldMk cId="1262421210" sldId="269"/>
            <ac:cxnSpMk id="20" creationId="{32C238E7-B21B-4BB5-A14B-5EBE9A9FED6E}"/>
          </ac:cxnSpMkLst>
        </pc:cxnChg>
        <pc:cxnChg chg="mod">
          <ac:chgData name="Ana Amélia Fam Tolentino" userId="S::x09308057633@der.mg.gov.br::512e3caf-2900-47de-8af6-75171853bb7a" providerId="AD" clId="Web-{2B0E77D0-A341-2447-A972-CB0F680975CF}" dt="2025-10-15T18:29:24.627" v="393"/>
          <ac:cxnSpMkLst>
            <pc:docMk/>
            <pc:sldMk cId="1262421210" sldId="269"/>
            <ac:cxnSpMk id="32" creationId="{90A1FA57-C3DE-4D5D-936F-CFEC5D17559B}"/>
          </ac:cxnSpMkLst>
        </pc:cxnChg>
        <pc:cxnChg chg="mod">
          <ac:chgData name="Ana Amélia Fam Tolentino" userId="S::x09308057633@der.mg.gov.br::512e3caf-2900-47de-8af6-75171853bb7a" providerId="AD" clId="Web-{2B0E77D0-A341-2447-A972-CB0F680975CF}" dt="2025-10-15T18:29:24.627" v="393"/>
          <ac:cxnSpMkLst>
            <pc:docMk/>
            <pc:sldMk cId="1262421210" sldId="269"/>
            <ac:cxnSpMk id="33" creationId="{C8B72D95-9B01-4ED2-8547-794F3E33C24D}"/>
          </ac:cxnSpMkLst>
        </pc:cxnChg>
        <pc:cxnChg chg="mod">
          <ac:chgData name="Ana Amélia Fam Tolentino" userId="S::x09308057633@der.mg.gov.br::512e3caf-2900-47de-8af6-75171853bb7a" providerId="AD" clId="Web-{2B0E77D0-A341-2447-A972-CB0F680975CF}" dt="2025-10-15T18:30:57.662" v="397"/>
          <ac:cxnSpMkLst>
            <pc:docMk/>
            <pc:sldMk cId="1262421210" sldId="269"/>
            <ac:cxnSpMk id="43" creationId="{DEC4CC9E-9DD5-48C6-B7DC-A8DBBD3CF2F2}"/>
          </ac:cxnSpMkLst>
        </pc:cxnChg>
        <pc:cxnChg chg="mod">
          <ac:chgData name="Ana Amélia Fam Tolentino" userId="S::x09308057633@der.mg.gov.br::512e3caf-2900-47de-8af6-75171853bb7a" providerId="AD" clId="Web-{2B0E77D0-A341-2447-A972-CB0F680975CF}" dt="2025-10-15T18:30:57.662" v="397"/>
          <ac:cxnSpMkLst>
            <pc:docMk/>
            <pc:sldMk cId="1262421210" sldId="269"/>
            <ac:cxnSpMk id="44" creationId="{32C238E7-B21B-4BB5-A14B-5EBE9A9FED6E}"/>
          </ac:cxnSpMkLst>
        </pc:cxnChg>
        <pc:cxnChg chg="mod">
          <ac:chgData name="Ana Amélia Fam Tolentino" userId="S::x09308057633@der.mg.gov.br::512e3caf-2900-47de-8af6-75171853bb7a" providerId="AD" clId="Web-{2B0E77D0-A341-2447-A972-CB0F680975CF}" dt="2025-10-15T18:30:57.662" v="397"/>
          <ac:cxnSpMkLst>
            <pc:docMk/>
            <pc:sldMk cId="1262421210" sldId="269"/>
            <ac:cxnSpMk id="56" creationId="{90A1FA57-C3DE-4D5D-936F-CFEC5D17559B}"/>
          </ac:cxnSpMkLst>
        </pc:cxnChg>
        <pc:cxnChg chg="mod">
          <ac:chgData name="Ana Amélia Fam Tolentino" userId="S::x09308057633@der.mg.gov.br::512e3caf-2900-47de-8af6-75171853bb7a" providerId="AD" clId="Web-{2B0E77D0-A341-2447-A972-CB0F680975CF}" dt="2025-10-15T18:30:57.662" v="397"/>
          <ac:cxnSpMkLst>
            <pc:docMk/>
            <pc:sldMk cId="1262421210" sldId="269"/>
            <ac:cxnSpMk id="57" creationId="{C8B72D95-9B01-4ED2-8547-794F3E33C24D}"/>
          </ac:cxnSpMkLst>
        </pc:cxnChg>
        <pc:cxnChg chg="mod">
          <ac:chgData name="Ana Amélia Fam Tolentino" userId="S::x09308057633@der.mg.gov.br::512e3caf-2900-47de-8af6-75171853bb7a" providerId="AD" clId="Web-{2B0E77D0-A341-2447-A972-CB0F680975CF}" dt="2025-10-15T18:31:35.461" v="427" actId="14100"/>
          <ac:cxnSpMkLst>
            <pc:docMk/>
            <pc:sldMk cId="1262421210" sldId="269"/>
            <ac:cxnSpMk id="65" creationId="{DEC4CC9E-9DD5-48C6-B7DC-A8DBBD3CF2F2}"/>
          </ac:cxnSpMkLst>
        </pc:cxnChg>
        <pc:cxnChg chg="mod">
          <ac:chgData name="Ana Amélia Fam Tolentino" userId="S::x09308057633@der.mg.gov.br::512e3caf-2900-47de-8af6-75171853bb7a" providerId="AD" clId="Web-{2B0E77D0-A341-2447-A972-CB0F680975CF}" dt="2025-10-15T18:31:35.461" v="426" actId="14100"/>
          <ac:cxnSpMkLst>
            <pc:docMk/>
            <pc:sldMk cId="1262421210" sldId="269"/>
            <ac:cxnSpMk id="66" creationId="{32C238E7-B21B-4BB5-A14B-5EBE9A9FED6E}"/>
          </ac:cxnSpMkLst>
        </pc:cxnChg>
      </pc:sldChg>
    </pc:docChg>
  </pc:docChgLst>
  <pc:docChgLst>
    <pc:chgData name="Letícia Gonçalves Costa Munhoz" userId="S::x601705@der.mg.gov.br::5986d8c8-add1-4b07-9eab-18c9faf180e0" providerId="AD" clId="Web-{835110CE-7FF4-4E5B-A447-13CED137ECAB}"/>
    <pc:docChg chg="modSld">
      <pc:chgData name="Letícia Gonçalves Costa Munhoz" userId="S::x601705@der.mg.gov.br::5986d8c8-add1-4b07-9eab-18c9faf180e0" providerId="AD" clId="Web-{835110CE-7FF4-4E5B-A447-13CED137ECAB}" dt="2025-10-16T22:14:11.555" v="10" actId="20577"/>
      <pc:docMkLst>
        <pc:docMk/>
      </pc:docMkLst>
      <pc:sldChg chg="addSp modSp">
        <pc:chgData name="Letícia Gonçalves Costa Munhoz" userId="S::x601705@der.mg.gov.br::5986d8c8-add1-4b07-9eab-18c9faf180e0" providerId="AD" clId="Web-{835110CE-7FF4-4E5B-A447-13CED137ECAB}" dt="2025-10-16T22:14:11.555" v="10" actId="20577"/>
        <pc:sldMkLst>
          <pc:docMk/>
          <pc:sldMk cId="3450271047" sldId="264"/>
        </pc:sldMkLst>
        <pc:spChg chg="mod">
          <ac:chgData name="Letícia Gonçalves Costa Munhoz" userId="S::x601705@der.mg.gov.br::5986d8c8-add1-4b07-9eab-18c9faf180e0" providerId="AD" clId="Web-{835110CE-7FF4-4E5B-A447-13CED137ECAB}" dt="2025-10-16T22:14:11.555" v="10" actId="20577"/>
          <ac:spMkLst>
            <pc:docMk/>
            <pc:sldMk cId="3450271047" sldId="264"/>
            <ac:spMk id="3" creationId="{E4192DEB-C92E-1DEE-5169-4A98088FCD8E}"/>
          </ac:spMkLst>
        </pc:spChg>
        <pc:picChg chg="add mod">
          <ac:chgData name="Letícia Gonçalves Costa Munhoz" userId="S::x601705@der.mg.gov.br::5986d8c8-add1-4b07-9eab-18c9faf180e0" providerId="AD" clId="Web-{835110CE-7FF4-4E5B-A447-13CED137ECAB}" dt="2025-10-16T22:14:02.258" v="5" actId="1076"/>
          <ac:picMkLst>
            <pc:docMk/>
            <pc:sldMk cId="3450271047" sldId="264"/>
            <ac:picMk id="4" creationId="{E73EE403-1A8D-7648-CA5F-5B5ADB5C862B}"/>
          </ac:picMkLst>
        </pc:picChg>
      </pc:sldChg>
    </pc:docChg>
  </pc:docChgLst>
  <pc:docChgLst>
    <pc:chgData name="Letícia Gonçalves Costa Munhoz" userId="S::x601705@der.mg.gov.br::5986d8c8-add1-4b07-9eab-18c9faf180e0" providerId="AD" clId="Web-{1110ADC5-0C71-4BB5-BB13-45780F05217A}"/>
    <pc:docChg chg="modSld">
      <pc:chgData name="Letícia Gonçalves Costa Munhoz" userId="S::x601705@der.mg.gov.br::5986d8c8-add1-4b07-9eab-18c9faf180e0" providerId="AD" clId="Web-{1110ADC5-0C71-4BB5-BB13-45780F05217A}" dt="2025-10-16T21:40:32.074" v="10" actId="20577"/>
      <pc:docMkLst>
        <pc:docMk/>
      </pc:docMkLst>
      <pc:sldChg chg="modSp">
        <pc:chgData name="Letícia Gonçalves Costa Munhoz" userId="S::x601705@der.mg.gov.br::5986d8c8-add1-4b07-9eab-18c9faf180e0" providerId="AD" clId="Web-{1110ADC5-0C71-4BB5-BB13-45780F05217A}" dt="2025-10-16T21:40:32.074" v="10" actId="20577"/>
        <pc:sldMkLst>
          <pc:docMk/>
          <pc:sldMk cId="3641180464" sldId="268"/>
        </pc:sldMkLst>
        <pc:spChg chg="mod">
          <ac:chgData name="Letícia Gonçalves Costa Munhoz" userId="S::x601705@der.mg.gov.br::5986d8c8-add1-4b07-9eab-18c9faf180e0" providerId="AD" clId="Web-{1110ADC5-0C71-4BB5-BB13-45780F05217A}" dt="2025-10-16T21:40:32.074" v="10" actId="20577"/>
          <ac:spMkLst>
            <pc:docMk/>
            <pc:sldMk cId="3641180464" sldId="268"/>
            <ac:spMk id="7" creationId="{1EE5B895-18CE-CE8C-144D-EE9E58EBC386}"/>
          </ac:spMkLst>
        </pc:spChg>
      </pc:sldChg>
    </pc:docChg>
  </pc:docChgLst>
  <pc:docChgLst>
    <pc:chgData clId="Web-{3DD045B4-54C3-4548-B1D9-C301B5C9C8E3}"/>
    <pc:docChg chg="modSld">
      <pc:chgData name="" userId="" providerId="" clId="Web-{3DD045B4-54C3-4548-B1D9-C301B5C9C8E3}" dt="2025-10-16T21:18:12.672" v="0" actId="20577"/>
      <pc:docMkLst>
        <pc:docMk/>
      </pc:docMkLst>
      <pc:sldChg chg="modSp">
        <pc:chgData name="" userId="" providerId="" clId="Web-{3DD045B4-54C3-4548-B1D9-C301B5C9C8E3}" dt="2025-10-16T21:18:12.672" v="0" actId="20577"/>
        <pc:sldMkLst>
          <pc:docMk/>
          <pc:sldMk cId="3641180464" sldId="268"/>
        </pc:sldMkLst>
        <pc:spChg chg="mod">
          <ac:chgData name="" userId="" providerId="" clId="Web-{3DD045B4-54C3-4548-B1D9-C301B5C9C8E3}" dt="2025-10-16T21:18:12.672" v="0" actId="20577"/>
          <ac:spMkLst>
            <pc:docMk/>
            <pc:sldMk cId="3641180464" sldId="268"/>
            <ac:spMk id="7" creationId="{1EE5B895-18CE-CE8C-144D-EE9E58EBC386}"/>
          </ac:spMkLst>
        </pc:spChg>
      </pc:sldChg>
    </pc:docChg>
  </pc:docChgLst>
  <pc:docChgLst>
    <pc:chgData name="Letícia Gonçalves Costa Munhoz" userId="S::x601705@der.mg.gov.br::5986d8c8-add1-4b07-9eab-18c9faf180e0" providerId="AD" clId="Web-{3DD045B4-54C3-4548-B1D9-C301B5C9C8E3}"/>
    <pc:docChg chg="modSld">
      <pc:chgData name="Letícia Gonçalves Costa Munhoz" userId="S::x601705@der.mg.gov.br::5986d8c8-add1-4b07-9eab-18c9faf180e0" providerId="AD" clId="Web-{3DD045B4-54C3-4548-B1D9-C301B5C9C8E3}" dt="2025-10-16T21:29:56.061" v="108" actId="1076"/>
      <pc:docMkLst>
        <pc:docMk/>
      </pc:docMkLst>
      <pc:sldChg chg="modSp">
        <pc:chgData name="Letícia Gonçalves Costa Munhoz" userId="S::x601705@der.mg.gov.br::5986d8c8-add1-4b07-9eab-18c9faf180e0" providerId="AD" clId="Web-{3DD045B4-54C3-4548-B1D9-C301B5C9C8E3}" dt="2025-10-16T21:27:24.727" v="102" actId="1076"/>
        <pc:sldMkLst>
          <pc:docMk/>
          <pc:sldMk cId="0" sldId="257"/>
        </pc:sldMkLst>
        <pc:spChg chg="mod">
          <ac:chgData name="Letícia Gonçalves Costa Munhoz" userId="S::x601705@der.mg.gov.br::5986d8c8-add1-4b07-9eab-18c9faf180e0" providerId="AD" clId="Web-{3DD045B4-54C3-4548-B1D9-C301B5C9C8E3}" dt="2025-10-16T21:27:24.727" v="102" actId="1076"/>
          <ac:spMkLst>
            <pc:docMk/>
            <pc:sldMk cId="0" sldId="257"/>
            <ac:spMk id="59" creationId="{7C2568BF-0417-7B10-8231-E46E9FADB57B}"/>
          </ac:spMkLst>
        </pc:spChg>
        <pc:cxnChg chg="mod">
          <ac:chgData name="Letícia Gonçalves Costa Munhoz" userId="S::x601705@der.mg.gov.br::5986d8c8-add1-4b07-9eab-18c9faf180e0" providerId="AD" clId="Web-{3DD045B4-54C3-4548-B1D9-C301B5C9C8E3}" dt="2025-10-16T21:27:22.602" v="101" actId="1076"/>
          <ac:cxnSpMkLst>
            <pc:docMk/>
            <pc:sldMk cId="0" sldId="257"/>
            <ac:cxnSpMk id="43" creationId="{7794634D-9277-C4A6-DC2B-0C15EB498369}"/>
          </ac:cxnSpMkLst>
        </pc:cxnChg>
      </pc:sldChg>
      <pc:sldChg chg="modSp">
        <pc:chgData name="Letícia Gonçalves Costa Munhoz" userId="S::x601705@der.mg.gov.br::5986d8c8-add1-4b07-9eab-18c9faf180e0" providerId="AD" clId="Web-{3DD045B4-54C3-4548-B1D9-C301B5C9C8E3}" dt="2025-10-16T21:29:56.061" v="108" actId="1076"/>
        <pc:sldMkLst>
          <pc:docMk/>
          <pc:sldMk cId="3892792018" sldId="261"/>
        </pc:sldMkLst>
        <pc:spChg chg="mod">
          <ac:chgData name="Letícia Gonçalves Costa Munhoz" userId="S::x601705@der.mg.gov.br::5986d8c8-add1-4b07-9eab-18c9faf180e0" providerId="AD" clId="Web-{3DD045B4-54C3-4548-B1D9-C301B5C9C8E3}" dt="2025-10-16T21:20:54.378" v="19" actId="20577"/>
          <ac:spMkLst>
            <pc:docMk/>
            <pc:sldMk cId="3892792018" sldId="261"/>
            <ac:spMk id="3" creationId="{E4192DEB-C92E-1DEE-5169-4A98088FCD8E}"/>
          </ac:spMkLst>
        </pc:spChg>
        <pc:spChg chg="mod">
          <ac:chgData name="Letícia Gonçalves Costa Munhoz" userId="S::x601705@der.mg.gov.br::5986d8c8-add1-4b07-9eab-18c9faf180e0" providerId="AD" clId="Web-{3DD045B4-54C3-4548-B1D9-C301B5C9C8E3}" dt="2025-10-16T21:21:03.644" v="20" actId="1076"/>
          <ac:spMkLst>
            <pc:docMk/>
            <pc:sldMk cId="3892792018" sldId="261"/>
            <ac:spMk id="6" creationId="{92EAE466-8E54-3BAA-E184-CA62C7075181}"/>
          </ac:spMkLst>
        </pc:spChg>
        <pc:picChg chg="mod">
          <ac:chgData name="Letícia Gonçalves Costa Munhoz" userId="S::x601705@der.mg.gov.br::5986d8c8-add1-4b07-9eab-18c9faf180e0" providerId="AD" clId="Web-{3DD045B4-54C3-4548-B1D9-C301B5C9C8E3}" dt="2025-10-16T21:29:56.029" v="107" actId="1076"/>
          <ac:picMkLst>
            <pc:docMk/>
            <pc:sldMk cId="3892792018" sldId="261"/>
            <ac:picMk id="4" creationId="{683F4C53-820F-44AC-072C-D17920AE038D}"/>
          </ac:picMkLst>
        </pc:picChg>
        <pc:picChg chg="mod">
          <ac:chgData name="Letícia Gonçalves Costa Munhoz" userId="S::x601705@der.mg.gov.br::5986d8c8-add1-4b07-9eab-18c9faf180e0" providerId="AD" clId="Web-{3DD045B4-54C3-4548-B1D9-C301B5C9C8E3}" dt="2025-10-16T21:29:56.061" v="108" actId="1076"/>
          <ac:picMkLst>
            <pc:docMk/>
            <pc:sldMk cId="3892792018" sldId="261"/>
            <ac:picMk id="9" creationId="{BF1CF77A-844F-041C-D176-394E4802196F}"/>
          </ac:picMkLst>
        </pc:picChg>
      </pc:sldChg>
      <pc:sldChg chg="modSp">
        <pc:chgData name="Letícia Gonçalves Costa Munhoz" userId="S::x601705@der.mg.gov.br::5986d8c8-add1-4b07-9eab-18c9faf180e0" providerId="AD" clId="Web-{3DD045B4-54C3-4548-B1D9-C301B5C9C8E3}" dt="2025-10-16T21:25:43.627" v="84" actId="1076"/>
        <pc:sldMkLst>
          <pc:docMk/>
          <pc:sldMk cId="1194563742" sldId="263"/>
        </pc:sldMkLst>
        <pc:spChg chg="mod">
          <ac:chgData name="Letícia Gonçalves Costa Munhoz" userId="S::x601705@der.mg.gov.br::5986d8c8-add1-4b07-9eab-18c9faf180e0" providerId="AD" clId="Web-{3DD045B4-54C3-4548-B1D9-C301B5C9C8E3}" dt="2025-10-16T21:25:37.096" v="83" actId="1076"/>
          <ac:spMkLst>
            <pc:docMk/>
            <pc:sldMk cId="1194563742" sldId="263"/>
            <ac:spMk id="2" creationId="{F2C64625-B92A-7C97-51FD-4C809F9A053D}"/>
          </ac:spMkLst>
        </pc:spChg>
        <pc:cxnChg chg="mod">
          <ac:chgData name="Letícia Gonçalves Costa Munhoz" userId="S::x601705@der.mg.gov.br::5986d8c8-add1-4b07-9eab-18c9faf180e0" providerId="AD" clId="Web-{3DD045B4-54C3-4548-B1D9-C301B5C9C8E3}" dt="2025-10-16T21:25:43.627" v="84" actId="1076"/>
          <ac:cxnSpMkLst>
            <pc:docMk/>
            <pc:sldMk cId="1194563742" sldId="263"/>
            <ac:cxnSpMk id="3" creationId="{CD695B1C-E4B6-9E95-6F85-1273BD627BE3}"/>
          </ac:cxnSpMkLst>
        </pc:cxnChg>
      </pc:sldChg>
      <pc:sldChg chg="modSp">
        <pc:chgData name="Letícia Gonçalves Costa Munhoz" userId="S::x601705@der.mg.gov.br::5986d8c8-add1-4b07-9eab-18c9faf180e0" providerId="AD" clId="Web-{3DD045B4-54C3-4548-B1D9-C301B5C9C8E3}" dt="2025-10-16T21:24:54.796" v="78" actId="1076"/>
        <pc:sldMkLst>
          <pc:docMk/>
          <pc:sldMk cId="3450271047" sldId="264"/>
        </pc:sldMkLst>
        <pc:spChg chg="mod">
          <ac:chgData name="Letícia Gonçalves Costa Munhoz" userId="S::x601705@der.mg.gov.br::5986d8c8-add1-4b07-9eab-18c9faf180e0" providerId="AD" clId="Web-{3DD045B4-54C3-4548-B1D9-C301B5C9C8E3}" dt="2025-10-16T21:24:47.436" v="77" actId="1076"/>
          <ac:spMkLst>
            <pc:docMk/>
            <pc:sldMk cId="3450271047" sldId="264"/>
            <ac:spMk id="2" creationId="{F2C64625-B92A-7C97-51FD-4C809F9A053D}"/>
          </ac:spMkLst>
        </pc:spChg>
        <pc:spChg chg="mod">
          <ac:chgData name="Letícia Gonçalves Costa Munhoz" userId="S::x601705@der.mg.gov.br::5986d8c8-add1-4b07-9eab-18c9faf180e0" providerId="AD" clId="Web-{3DD045B4-54C3-4548-B1D9-C301B5C9C8E3}" dt="2025-10-16T21:22:17.707" v="73" actId="20577"/>
          <ac:spMkLst>
            <pc:docMk/>
            <pc:sldMk cId="3450271047" sldId="264"/>
            <ac:spMk id="3" creationId="{E4192DEB-C92E-1DEE-5169-4A98088FCD8E}"/>
          </ac:spMkLst>
        </pc:spChg>
        <pc:cxnChg chg="mod">
          <ac:chgData name="Letícia Gonçalves Costa Munhoz" userId="S::x601705@der.mg.gov.br::5986d8c8-add1-4b07-9eab-18c9faf180e0" providerId="AD" clId="Web-{3DD045B4-54C3-4548-B1D9-C301B5C9C8E3}" dt="2025-10-16T21:24:54.796" v="78" actId="1076"/>
          <ac:cxnSpMkLst>
            <pc:docMk/>
            <pc:sldMk cId="3450271047" sldId="264"/>
            <ac:cxnSpMk id="5" creationId="{C90298DC-6A7D-1A4E-51FC-C131F77E76A8}"/>
          </ac:cxnSpMkLst>
        </pc:cxnChg>
      </pc:sldChg>
      <pc:sldChg chg="modSp">
        <pc:chgData name="Letícia Gonçalves Costa Munhoz" userId="S::x601705@der.mg.gov.br::5986d8c8-add1-4b07-9eab-18c9faf180e0" providerId="AD" clId="Web-{3DD045B4-54C3-4548-B1D9-C301B5C9C8E3}" dt="2025-10-16T21:24:35.732" v="76" actId="1076"/>
        <pc:sldMkLst>
          <pc:docMk/>
          <pc:sldMk cId="154090238" sldId="265"/>
        </pc:sldMkLst>
        <pc:spChg chg="mod">
          <ac:chgData name="Letícia Gonçalves Costa Munhoz" userId="S::x601705@der.mg.gov.br::5986d8c8-add1-4b07-9eab-18c9faf180e0" providerId="AD" clId="Web-{3DD045B4-54C3-4548-B1D9-C301B5C9C8E3}" dt="2025-10-16T21:23:58.073" v="74" actId="1076"/>
          <ac:spMkLst>
            <pc:docMk/>
            <pc:sldMk cId="154090238" sldId="265"/>
            <ac:spMk id="2" creationId="{F2C64625-B92A-7C97-51FD-4C809F9A053D}"/>
          </ac:spMkLst>
        </pc:spChg>
        <pc:cxnChg chg="mod">
          <ac:chgData name="Letícia Gonçalves Costa Munhoz" userId="S::x601705@der.mg.gov.br::5986d8c8-add1-4b07-9eab-18c9faf180e0" providerId="AD" clId="Web-{3DD045B4-54C3-4548-B1D9-C301B5C9C8E3}" dt="2025-10-16T21:24:35.732" v="76" actId="1076"/>
          <ac:cxnSpMkLst>
            <pc:docMk/>
            <pc:sldMk cId="154090238" sldId="265"/>
            <ac:cxnSpMk id="5" creationId="{A9B8CB0B-37C2-AC5E-2A46-6F5A50241890}"/>
          </ac:cxnSpMkLst>
        </pc:cxnChg>
      </pc:sldChg>
      <pc:sldChg chg="addSp delSp modSp">
        <pc:chgData name="Letícia Gonçalves Costa Munhoz" userId="S::x601705@der.mg.gov.br::5986d8c8-add1-4b07-9eab-18c9faf180e0" providerId="AD" clId="Web-{3DD045B4-54C3-4548-B1D9-C301B5C9C8E3}" dt="2025-10-16T21:27:06.351" v="99"/>
        <pc:sldMkLst>
          <pc:docMk/>
          <pc:sldMk cId="1345481186" sldId="267"/>
        </pc:sldMkLst>
        <pc:spChg chg="add del mod">
          <ac:chgData name="Letícia Gonçalves Costa Munhoz" userId="S::x601705@der.mg.gov.br::5986d8c8-add1-4b07-9eab-18c9faf180e0" providerId="AD" clId="Web-{3DD045B4-54C3-4548-B1D9-C301B5C9C8E3}" dt="2025-10-16T21:27:06.351" v="99"/>
          <ac:spMkLst>
            <pc:docMk/>
            <pc:sldMk cId="1345481186" sldId="267"/>
            <ac:spMk id="59" creationId="{1CA7C5D9-04DB-3CB0-BB5E-390D051980A5}"/>
          </ac:spMkLst>
        </pc:spChg>
        <pc:cxnChg chg="mod">
          <ac:chgData name="Letícia Gonçalves Costa Munhoz" userId="S::x601705@der.mg.gov.br::5986d8c8-add1-4b07-9eab-18c9faf180e0" providerId="AD" clId="Web-{3DD045B4-54C3-4548-B1D9-C301B5C9C8E3}" dt="2025-10-16T21:27:00.179" v="98" actId="1076"/>
          <ac:cxnSpMkLst>
            <pc:docMk/>
            <pc:sldMk cId="1345481186" sldId="267"/>
            <ac:cxnSpMk id="43" creationId="{D05FF168-1783-F84A-AF65-E5ED4130E47F}"/>
          </ac:cxnSpMkLst>
        </pc:cxnChg>
      </pc:sldChg>
      <pc:sldChg chg="modSp">
        <pc:chgData name="Letícia Gonçalves Costa Munhoz" userId="S::x601705@der.mg.gov.br::5986d8c8-add1-4b07-9eab-18c9faf180e0" providerId="AD" clId="Web-{3DD045B4-54C3-4548-B1D9-C301B5C9C8E3}" dt="2025-10-16T21:29:26.856" v="106" actId="14100"/>
        <pc:sldMkLst>
          <pc:docMk/>
          <pc:sldMk cId="3641180464" sldId="268"/>
        </pc:sldMkLst>
        <pc:spChg chg="mod">
          <ac:chgData name="Letícia Gonçalves Costa Munhoz" userId="S::x601705@der.mg.gov.br::5986d8c8-add1-4b07-9eab-18c9faf180e0" providerId="AD" clId="Web-{3DD045B4-54C3-4548-B1D9-C301B5C9C8E3}" dt="2025-10-16T21:25:02.859" v="79" actId="1076"/>
          <ac:spMkLst>
            <pc:docMk/>
            <pc:sldMk cId="3641180464" sldId="268"/>
            <ac:spMk id="2" creationId="{11282A50-C987-19D3-E9CD-91C9525749CB}"/>
          </ac:spMkLst>
        </pc:spChg>
        <pc:spChg chg="mod">
          <ac:chgData name="Letícia Gonçalves Costa Munhoz" userId="S::x601705@der.mg.gov.br::5986d8c8-add1-4b07-9eab-18c9faf180e0" providerId="AD" clId="Web-{3DD045B4-54C3-4548-B1D9-C301B5C9C8E3}" dt="2025-10-16T21:18:18.625" v="11" actId="20577"/>
          <ac:spMkLst>
            <pc:docMk/>
            <pc:sldMk cId="3641180464" sldId="268"/>
            <ac:spMk id="7" creationId="{1EE5B895-18CE-CE8C-144D-EE9E58EBC386}"/>
          </ac:spMkLst>
        </pc:spChg>
        <pc:picChg chg="mod">
          <ac:chgData name="Letícia Gonçalves Costa Munhoz" userId="S::x601705@der.mg.gov.br::5986d8c8-add1-4b07-9eab-18c9faf180e0" providerId="AD" clId="Web-{3DD045B4-54C3-4548-B1D9-C301B5C9C8E3}" dt="2025-10-16T21:29:26.856" v="106" actId="14100"/>
          <ac:picMkLst>
            <pc:docMk/>
            <pc:sldMk cId="3641180464" sldId="268"/>
            <ac:picMk id="9" creationId="{EA79B61B-1724-6C4A-056D-EE1F23527663}"/>
          </ac:picMkLst>
        </pc:picChg>
        <pc:picChg chg="mod">
          <ac:chgData name="Letícia Gonçalves Costa Munhoz" userId="S::x601705@der.mg.gov.br::5986d8c8-add1-4b07-9eab-18c9faf180e0" providerId="AD" clId="Web-{3DD045B4-54C3-4548-B1D9-C301B5C9C8E3}" dt="2025-10-16T21:29:26.856" v="105" actId="14100"/>
          <ac:picMkLst>
            <pc:docMk/>
            <pc:sldMk cId="3641180464" sldId="268"/>
            <ac:picMk id="10" creationId="{D0392BBB-231A-2CAF-C20C-63F1054D2C1F}"/>
          </ac:picMkLst>
        </pc:picChg>
        <pc:cxnChg chg="mod">
          <ac:chgData name="Letícia Gonçalves Costa Munhoz" userId="S::x601705@der.mg.gov.br::5986d8c8-add1-4b07-9eab-18c9faf180e0" providerId="AD" clId="Web-{3DD045B4-54C3-4548-B1D9-C301B5C9C8E3}" dt="2025-10-16T21:25:07.984" v="80" actId="1076"/>
          <ac:cxnSpMkLst>
            <pc:docMk/>
            <pc:sldMk cId="3641180464" sldId="268"/>
            <ac:cxnSpMk id="3" creationId="{631F6098-8FDB-C3A1-9E47-3DE4C8394C57}"/>
          </ac:cxnSpMkLst>
        </pc:cxnChg>
      </pc:sldChg>
      <pc:sldChg chg="modSp">
        <pc:chgData name="Letícia Gonçalves Costa Munhoz" userId="S::x601705@der.mg.gov.br::5986d8c8-add1-4b07-9eab-18c9faf180e0" providerId="AD" clId="Web-{3DD045B4-54C3-4548-B1D9-C301B5C9C8E3}" dt="2025-10-16T21:25:29.939" v="82" actId="1076"/>
        <pc:sldMkLst>
          <pc:docMk/>
          <pc:sldMk cId="1262421210" sldId="269"/>
        </pc:sldMkLst>
        <pc:spChg chg="mod">
          <ac:chgData name="Letícia Gonçalves Costa Munhoz" userId="S::x601705@der.mg.gov.br::5986d8c8-add1-4b07-9eab-18c9faf180e0" providerId="AD" clId="Web-{3DD045B4-54C3-4548-B1D9-C301B5C9C8E3}" dt="2025-10-16T21:25:25.298" v="81" actId="1076"/>
          <ac:spMkLst>
            <pc:docMk/>
            <pc:sldMk cId="1262421210" sldId="269"/>
            <ac:spMk id="5" creationId="{425B8867-D6BD-C390-805A-088944C61234}"/>
          </ac:spMkLst>
        </pc:spChg>
        <pc:cxnChg chg="mod">
          <ac:chgData name="Letícia Gonçalves Costa Munhoz" userId="S::x601705@der.mg.gov.br::5986d8c8-add1-4b07-9eab-18c9faf180e0" providerId="AD" clId="Web-{3DD045B4-54C3-4548-B1D9-C301B5C9C8E3}" dt="2025-10-16T21:25:29.939" v="82" actId="1076"/>
          <ac:cxnSpMkLst>
            <pc:docMk/>
            <pc:sldMk cId="1262421210" sldId="269"/>
            <ac:cxnSpMk id="7" creationId="{FB9A2AE4-5EC2-A287-B554-2A2CB4B4867A}"/>
          </ac:cxnSpMkLst>
        </pc:cxnChg>
      </pc:sldChg>
    </pc:docChg>
  </pc:docChgLst>
  <pc:docChgLst>
    <pc:chgData name="Letícia Gonçalves Costa Munhoz" userId="S::x601705@der.mg.gov.br::5986d8c8-add1-4b07-9eab-18c9faf180e0" providerId="AD" clId="Web-{0925258B-EE1F-450A-BF92-BA23F19D2E23}"/>
    <pc:docChg chg="modSld">
      <pc:chgData name="Letícia Gonçalves Costa Munhoz" userId="S::x601705@der.mg.gov.br::5986d8c8-add1-4b07-9eab-18c9faf180e0" providerId="AD" clId="Web-{0925258B-EE1F-450A-BF92-BA23F19D2E23}" dt="2025-10-16T22:02:28.943" v="37" actId="1076"/>
      <pc:docMkLst>
        <pc:docMk/>
      </pc:docMkLst>
      <pc:sldChg chg="modSp">
        <pc:chgData name="Letícia Gonçalves Costa Munhoz" userId="S::x601705@der.mg.gov.br::5986d8c8-add1-4b07-9eab-18c9faf180e0" providerId="AD" clId="Web-{0925258B-EE1F-450A-BF92-BA23F19D2E23}" dt="2025-10-16T22:02:28.943" v="37" actId="1076"/>
        <pc:sldMkLst>
          <pc:docMk/>
          <pc:sldMk cId="0" sldId="257"/>
        </pc:sldMkLst>
        <pc:spChg chg="mod">
          <ac:chgData name="Letícia Gonçalves Costa Munhoz" userId="S::x601705@der.mg.gov.br::5986d8c8-add1-4b07-9eab-18c9faf180e0" providerId="AD" clId="Web-{0925258B-EE1F-450A-BF92-BA23F19D2E23}" dt="2025-10-16T22:02:28.568" v="31" actId="14100"/>
          <ac:spMkLst>
            <pc:docMk/>
            <pc:sldMk cId="0" sldId="257"/>
            <ac:spMk id="2" creationId="{F2C64625-B92A-7C97-51FD-4C809F9A053D}"/>
          </ac:spMkLst>
        </pc:spChg>
        <pc:spChg chg="mod">
          <ac:chgData name="Letícia Gonçalves Costa Munhoz" userId="S::x601705@der.mg.gov.br::5986d8c8-add1-4b07-9eab-18c9faf180e0" providerId="AD" clId="Web-{0925258B-EE1F-450A-BF92-BA23F19D2E23}" dt="2025-10-16T22:02:28.943" v="37" actId="1076"/>
          <ac:spMkLst>
            <pc:docMk/>
            <pc:sldMk cId="0" sldId="257"/>
            <ac:spMk id="4" creationId="{1E9244B6-53C3-E03E-7A26-4050F85C0741}"/>
          </ac:spMkLst>
        </pc:spChg>
        <pc:spChg chg="mod">
          <ac:chgData name="Letícia Gonçalves Costa Munhoz" userId="S::x601705@der.mg.gov.br::5986d8c8-add1-4b07-9eab-18c9faf180e0" providerId="AD" clId="Web-{0925258B-EE1F-450A-BF92-BA23F19D2E23}" dt="2025-10-16T22:02:28.943" v="35" actId="1076"/>
          <ac:spMkLst>
            <pc:docMk/>
            <pc:sldMk cId="0" sldId="257"/>
            <ac:spMk id="11" creationId="{06411C18-E789-2D8A-CCBF-4984306C75A0}"/>
          </ac:spMkLst>
        </pc:spChg>
        <pc:spChg chg="mod">
          <ac:chgData name="Letícia Gonçalves Costa Munhoz" userId="S::x601705@der.mg.gov.br::5986d8c8-add1-4b07-9eab-18c9faf180e0" providerId="AD" clId="Web-{0925258B-EE1F-450A-BF92-BA23F19D2E23}" dt="2025-10-16T22:02:28.943" v="33" actId="1076"/>
          <ac:spMkLst>
            <pc:docMk/>
            <pc:sldMk cId="0" sldId="257"/>
            <ac:spMk id="16" creationId="{44C05E07-8D5C-BBF0-4737-CD6D709646B3}"/>
          </ac:spMkLst>
        </pc:spChg>
        <pc:spChg chg="mod">
          <ac:chgData name="Letícia Gonçalves Costa Munhoz" userId="S::x601705@der.mg.gov.br::5986d8c8-add1-4b07-9eab-18c9faf180e0" providerId="AD" clId="Web-{0925258B-EE1F-450A-BF92-BA23F19D2E23}" dt="2025-10-16T22:02:28.943" v="32" actId="1076"/>
          <ac:spMkLst>
            <pc:docMk/>
            <pc:sldMk cId="0" sldId="257"/>
            <ac:spMk id="20" creationId="{0A39714E-DFC7-EE39-AC19-B86132C90044}"/>
          </ac:spMkLst>
        </pc:spChg>
        <pc:grpChg chg="mod">
          <ac:chgData name="Letícia Gonçalves Costa Munhoz" userId="S::x601705@der.mg.gov.br::5986d8c8-add1-4b07-9eab-18c9faf180e0" providerId="AD" clId="Web-{0925258B-EE1F-450A-BF92-BA23F19D2E23}" dt="2025-10-16T22:02:27.099" v="30" actId="14100"/>
          <ac:grpSpMkLst>
            <pc:docMk/>
            <pc:sldMk cId="0" sldId="257"/>
            <ac:grpSpMk id="60" creationId="{220DB9A9-9B13-681E-4C29-2A85FCAF2E0C}"/>
          </ac:grpSpMkLst>
        </pc:grpChg>
        <pc:picChg chg="mod">
          <ac:chgData name="Letícia Gonçalves Costa Munhoz" userId="S::x601705@der.mg.gov.br::5986d8c8-add1-4b07-9eab-18c9faf180e0" providerId="AD" clId="Web-{0925258B-EE1F-450A-BF92-BA23F19D2E23}" dt="2025-10-16T22:02:28.943" v="36" actId="1076"/>
          <ac:picMkLst>
            <pc:docMk/>
            <pc:sldMk cId="0" sldId="257"/>
            <ac:picMk id="10" creationId="{400EBD48-52FC-1AE9-8719-AEFDE6221CD0}"/>
          </ac:picMkLst>
        </pc:picChg>
        <pc:picChg chg="mod">
          <ac:chgData name="Letícia Gonçalves Costa Munhoz" userId="S::x601705@der.mg.gov.br::5986d8c8-add1-4b07-9eab-18c9faf180e0" providerId="AD" clId="Web-{0925258B-EE1F-450A-BF92-BA23F19D2E23}" dt="2025-10-16T22:02:28.943" v="34" actId="1076"/>
          <ac:picMkLst>
            <pc:docMk/>
            <pc:sldMk cId="0" sldId="257"/>
            <ac:picMk id="14" creationId="{CA9319F4-2003-041D-B5F7-B9C7B7260D2E}"/>
          </ac:picMkLst>
        </pc:picChg>
        <pc:picChg chg="mod">
          <ac:chgData name="Letícia Gonçalves Costa Munhoz" userId="S::x601705@der.mg.gov.br::5986d8c8-add1-4b07-9eab-18c9faf180e0" providerId="AD" clId="Web-{0925258B-EE1F-450A-BF92-BA23F19D2E23}" dt="2025-10-16T22:02:00.083" v="27" actId="1076"/>
          <ac:picMkLst>
            <pc:docMk/>
            <pc:sldMk cId="0" sldId="257"/>
            <ac:picMk id="45" creationId="{3828F015-ADE4-F080-31BE-0AFC74135CD7}"/>
          </ac:picMkLst>
        </pc:picChg>
      </pc:sldChg>
    </pc:docChg>
  </pc:docChgLst>
  <pc:docChgLst>
    <pc:chgData name="Rodrigo Santos Colares" userId="S::x601872@der.mg.gov.br::b731ee41-63a5-418c-bb82-ef4d5e06341b" providerId="AD" clId="Web-{1DF7A7C7-FE73-4D36-AD33-B5190479B6E4}"/>
    <pc:docChg chg="addSld modSld sldOrd">
      <pc:chgData name="Rodrigo Santos Colares" userId="S::x601872@der.mg.gov.br::b731ee41-63a5-418c-bb82-ef4d5e06341b" providerId="AD" clId="Web-{1DF7A7C7-FE73-4D36-AD33-B5190479B6E4}" dt="2025-10-16T22:27:24.972" v="431" actId="20577"/>
      <pc:docMkLst>
        <pc:docMk/>
      </pc:docMkLst>
      <pc:sldChg chg="addSp modSp">
        <pc:chgData name="Rodrigo Santos Colares" userId="S::x601872@der.mg.gov.br::b731ee41-63a5-418c-bb82-ef4d5e06341b" providerId="AD" clId="Web-{1DF7A7C7-FE73-4D36-AD33-B5190479B6E4}" dt="2025-10-16T22:12:16.499" v="329" actId="1076"/>
        <pc:sldMkLst>
          <pc:docMk/>
          <pc:sldMk cId="0" sldId="257"/>
        </pc:sldMkLst>
        <pc:picChg chg="add mod">
          <ac:chgData name="Rodrigo Santos Colares" userId="S::x601872@der.mg.gov.br::b731ee41-63a5-418c-bb82-ef4d5e06341b" providerId="AD" clId="Web-{1DF7A7C7-FE73-4D36-AD33-B5190479B6E4}" dt="2025-10-16T22:12:16.499" v="329" actId="1076"/>
          <ac:picMkLst>
            <pc:docMk/>
            <pc:sldMk cId="0" sldId="257"/>
            <ac:picMk id="13" creationId="{9463B182-57E4-631B-437B-A1FC520D6673}"/>
          </ac:picMkLst>
        </pc:picChg>
      </pc:sldChg>
      <pc:sldChg chg="addSp modSp">
        <pc:chgData name="Rodrigo Santos Colares" userId="S::x601872@der.mg.gov.br::b731ee41-63a5-418c-bb82-ef4d5e06341b" providerId="AD" clId="Web-{1DF7A7C7-FE73-4D36-AD33-B5190479B6E4}" dt="2025-10-16T22:12:30.547" v="335"/>
        <pc:sldMkLst>
          <pc:docMk/>
          <pc:sldMk cId="3892792018" sldId="261"/>
        </pc:sldMkLst>
        <pc:spChg chg="mod">
          <ac:chgData name="Rodrigo Santos Colares" userId="S::x601872@der.mg.gov.br::b731ee41-63a5-418c-bb82-ef4d5e06341b" providerId="AD" clId="Web-{1DF7A7C7-FE73-4D36-AD33-B5190479B6E4}" dt="2025-10-16T22:08:54.174" v="293" actId="20577"/>
          <ac:spMkLst>
            <pc:docMk/>
            <pc:sldMk cId="3892792018" sldId="261"/>
            <ac:spMk id="3" creationId="{E4192DEB-C92E-1DEE-5169-4A98088FCD8E}"/>
          </ac:spMkLst>
        </pc:spChg>
        <pc:picChg chg="add">
          <ac:chgData name="Rodrigo Santos Colares" userId="S::x601872@der.mg.gov.br::b731ee41-63a5-418c-bb82-ef4d5e06341b" providerId="AD" clId="Web-{1DF7A7C7-FE73-4D36-AD33-B5190479B6E4}" dt="2025-10-16T22:12:30.547" v="335"/>
          <ac:picMkLst>
            <pc:docMk/>
            <pc:sldMk cId="3892792018" sldId="261"/>
            <ac:picMk id="8" creationId="{7A21ABF5-A63E-B76C-40A1-3B1AF39665C4}"/>
          </ac:picMkLst>
        </pc:picChg>
      </pc:sldChg>
      <pc:sldChg chg="addSp modSp">
        <pc:chgData name="Rodrigo Santos Colares" userId="S::x601872@der.mg.gov.br::b731ee41-63a5-418c-bb82-ef4d5e06341b" providerId="AD" clId="Web-{1DF7A7C7-FE73-4D36-AD33-B5190479B6E4}" dt="2025-10-16T22:12:24.859" v="331"/>
        <pc:sldMkLst>
          <pc:docMk/>
          <pc:sldMk cId="1194563742" sldId="263"/>
        </pc:sldMkLst>
        <pc:spChg chg="mod">
          <ac:chgData name="Rodrigo Santos Colares" userId="S::x601872@der.mg.gov.br::b731ee41-63a5-418c-bb82-ef4d5e06341b" providerId="AD" clId="Web-{1DF7A7C7-FE73-4D36-AD33-B5190479B6E4}" dt="2025-10-16T21:49:46.465" v="222" actId="20577"/>
          <ac:spMkLst>
            <pc:docMk/>
            <pc:sldMk cId="1194563742" sldId="263"/>
            <ac:spMk id="7" creationId="{EE8FC8F8-D6FC-4AE3-9540-541375B06156}"/>
          </ac:spMkLst>
        </pc:spChg>
        <pc:picChg chg="add">
          <ac:chgData name="Rodrigo Santos Colares" userId="S::x601872@der.mg.gov.br::b731ee41-63a5-418c-bb82-ef4d5e06341b" providerId="AD" clId="Web-{1DF7A7C7-FE73-4D36-AD33-B5190479B6E4}" dt="2025-10-16T22:12:24.859" v="331"/>
          <ac:picMkLst>
            <pc:docMk/>
            <pc:sldMk cId="1194563742" sldId="263"/>
            <ac:picMk id="6" creationId="{6F7C177E-1ABC-FB11-CA04-DAA27DF242CF}"/>
          </ac:picMkLst>
        </pc:picChg>
      </pc:sldChg>
      <pc:sldChg chg="addSp delSp modSp">
        <pc:chgData name="Rodrigo Santos Colares" userId="S::x601872@der.mg.gov.br::b731ee41-63a5-418c-bb82-ef4d5e06341b" providerId="AD" clId="Web-{1DF7A7C7-FE73-4D36-AD33-B5190479B6E4}" dt="2025-10-16T22:27:24.972" v="431" actId="20577"/>
        <pc:sldMkLst>
          <pc:docMk/>
          <pc:sldMk cId="3450271047" sldId="264"/>
        </pc:sldMkLst>
        <pc:spChg chg="mod">
          <ac:chgData name="Rodrigo Santos Colares" userId="S::x601872@der.mg.gov.br::b731ee41-63a5-418c-bb82-ef4d5e06341b" providerId="AD" clId="Web-{1DF7A7C7-FE73-4D36-AD33-B5190479B6E4}" dt="2025-10-16T22:27:24.972" v="431" actId="20577"/>
          <ac:spMkLst>
            <pc:docMk/>
            <pc:sldMk cId="3450271047" sldId="264"/>
            <ac:spMk id="3" creationId="{E4192DEB-C92E-1DEE-5169-4A98088FCD8E}"/>
          </ac:spMkLst>
        </pc:spChg>
        <pc:spChg chg="add mod">
          <ac:chgData name="Rodrigo Santos Colares" userId="S::x601872@der.mg.gov.br::b731ee41-63a5-418c-bb82-ef4d5e06341b" providerId="AD" clId="Web-{1DF7A7C7-FE73-4D36-AD33-B5190479B6E4}" dt="2025-10-16T22:24:35.223" v="405" actId="20577"/>
          <ac:spMkLst>
            <pc:docMk/>
            <pc:sldMk cId="3450271047" sldId="264"/>
            <ac:spMk id="15" creationId="{2916429F-E284-3CA8-7EC6-8B9935EA1942}"/>
          </ac:spMkLst>
        </pc:spChg>
        <pc:grpChg chg="add mod">
          <ac:chgData name="Rodrigo Santos Colares" userId="S::x601872@der.mg.gov.br::b731ee41-63a5-418c-bb82-ef4d5e06341b" providerId="AD" clId="Web-{1DF7A7C7-FE73-4D36-AD33-B5190479B6E4}" dt="2025-10-16T22:26:19.248" v="425" actId="14100"/>
          <ac:grpSpMkLst>
            <pc:docMk/>
            <pc:sldMk cId="3450271047" sldId="264"/>
            <ac:grpSpMk id="16" creationId="{4EF4404D-13E2-2489-E62B-14489D09EA71}"/>
          </ac:grpSpMkLst>
        </pc:grpChg>
        <pc:picChg chg="del">
          <ac:chgData name="Rodrigo Santos Colares" userId="S::x601872@der.mg.gov.br::b731ee41-63a5-418c-bb82-ef4d5e06341b" providerId="AD" clId="Web-{1DF7A7C7-FE73-4D36-AD33-B5190479B6E4}" dt="2025-10-16T22:14:42.552" v="340"/>
          <ac:picMkLst>
            <pc:docMk/>
            <pc:sldMk cId="3450271047" sldId="264"/>
            <ac:picMk id="4" creationId="{E73EE403-1A8D-7648-CA5F-5B5ADB5C862B}"/>
          </ac:picMkLst>
        </pc:picChg>
        <pc:picChg chg="add">
          <ac:chgData name="Rodrigo Santos Colares" userId="S::x601872@der.mg.gov.br::b731ee41-63a5-418c-bb82-ef4d5e06341b" providerId="AD" clId="Web-{1DF7A7C7-FE73-4D36-AD33-B5190479B6E4}" dt="2025-10-16T22:12:33.235" v="337"/>
          <ac:picMkLst>
            <pc:docMk/>
            <pc:sldMk cId="3450271047" sldId="264"/>
            <ac:picMk id="6" creationId="{6718BEE8-5AB3-CACF-98AC-887A1A54259E}"/>
          </ac:picMkLst>
        </pc:picChg>
        <pc:picChg chg="mod">
          <ac:chgData name="Rodrigo Santos Colares" userId="S::x601872@der.mg.gov.br::b731ee41-63a5-418c-bb82-ef4d5e06341b" providerId="AD" clId="Web-{1DF7A7C7-FE73-4D36-AD33-B5190479B6E4}" dt="2025-10-16T22:24:43.864" v="407" actId="1076"/>
          <ac:picMkLst>
            <pc:docMk/>
            <pc:sldMk cId="3450271047" sldId="264"/>
            <ac:picMk id="10" creationId="{034CAB0E-C042-B785-9FA0-423EF344931F}"/>
          </ac:picMkLst>
        </pc:picChg>
        <pc:picChg chg="add mod">
          <ac:chgData name="Rodrigo Santos Colares" userId="S::x601872@der.mg.gov.br::b731ee41-63a5-418c-bb82-ef4d5e06341b" providerId="AD" clId="Web-{1DF7A7C7-FE73-4D36-AD33-B5190479B6E4}" dt="2025-10-16T22:24:13.345" v="401" actId="1076"/>
          <ac:picMkLst>
            <pc:docMk/>
            <pc:sldMk cId="3450271047" sldId="264"/>
            <ac:picMk id="13" creationId="{34CA8FE4-5FB4-056E-F21E-731F60F0951D}"/>
          </ac:picMkLst>
        </pc:picChg>
      </pc:sldChg>
      <pc:sldChg chg="addSp delSp modSp">
        <pc:chgData name="Rodrigo Santos Colares" userId="S::x601872@der.mg.gov.br::b731ee41-63a5-418c-bb82-ef4d5e06341b" providerId="AD" clId="Web-{1DF7A7C7-FE73-4D36-AD33-B5190479B6E4}" dt="2025-10-16T22:25:46.526" v="422" actId="1076"/>
        <pc:sldMkLst>
          <pc:docMk/>
          <pc:sldMk cId="154090238" sldId="265"/>
        </pc:sldMkLst>
        <pc:spChg chg="mod">
          <ac:chgData name="Rodrigo Santos Colares" userId="S::x601872@der.mg.gov.br::b731ee41-63a5-418c-bb82-ef4d5e06341b" providerId="AD" clId="Web-{1DF7A7C7-FE73-4D36-AD33-B5190479B6E4}" dt="2025-10-16T22:22:20.815" v="374" actId="20577"/>
          <ac:spMkLst>
            <pc:docMk/>
            <pc:sldMk cId="154090238" sldId="265"/>
            <ac:spMk id="3" creationId="{E4192DEB-C92E-1DEE-5169-4A98088FCD8E}"/>
          </ac:spMkLst>
        </pc:spChg>
        <pc:spChg chg="add mod">
          <ac:chgData name="Rodrigo Santos Colares" userId="S::x601872@der.mg.gov.br::b731ee41-63a5-418c-bb82-ef4d5e06341b" providerId="AD" clId="Web-{1DF7A7C7-FE73-4D36-AD33-B5190479B6E4}" dt="2025-10-16T22:22:32.566" v="378" actId="1076"/>
          <ac:spMkLst>
            <pc:docMk/>
            <pc:sldMk cId="154090238" sldId="265"/>
            <ac:spMk id="12" creationId="{F92FE961-2DE3-499F-F98F-7092B63AF7DC}"/>
          </ac:spMkLst>
        </pc:spChg>
        <pc:spChg chg="add mod">
          <ac:chgData name="Rodrigo Santos Colares" userId="S::x601872@der.mg.gov.br::b731ee41-63a5-418c-bb82-ef4d5e06341b" providerId="AD" clId="Web-{1DF7A7C7-FE73-4D36-AD33-B5190479B6E4}" dt="2025-10-16T22:23:19.370" v="397" actId="1076"/>
          <ac:spMkLst>
            <pc:docMk/>
            <pc:sldMk cId="154090238" sldId="265"/>
            <ac:spMk id="13" creationId="{ECDD27EC-C895-D2B1-71F9-D231622B4FDB}"/>
          </ac:spMkLst>
        </pc:spChg>
        <pc:picChg chg="mod">
          <ac:chgData name="Rodrigo Santos Colares" userId="S::x601872@der.mg.gov.br::b731ee41-63a5-418c-bb82-ef4d5e06341b" providerId="AD" clId="Web-{1DF7A7C7-FE73-4D36-AD33-B5190479B6E4}" dt="2025-10-16T22:25:46.526" v="422" actId="1076"/>
          <ac:picMkLst>
            <pc:docMk/>
            <pc:sldMk cId="154090238" sldId="265"/>
            <ac:picMk id="4" creationId="{3D99FC6B-479A-BE1D-C40F-61E53F623A97}"/>
          </ac:picMkLst>
        </pc:picChg>
        <pc:picChg chg="add">
          <ac:chgData name="Rodrigo Santos Colares" userId="S::x601872@der.mg.gov.br::b731ee41-63a5-418c-bb82-ef4d5e06341b" providerId="AD" clId="Web-{1DF7A7C7-FE73-4D36-AD33-B5190479B6E4}" dt="2025-10-16T22:12:32.078" v="336"/>
          <ac:picMkLst>
            <pc:docMk/>
            <pc:sldMk cId="154090238" sldId="265"/>
            <ac:picMk id="6" creationId="{831EBECE-7709-7D75-EE25-747933A2D1F1}"/>
          </ac:picMkLst>
        </pc:picChg>
        <pc:picChg chg="add del mod modCrop">
          <ac:chgData name="Rodrigo Santos Colares" userId="S::x601872@der.mg.gov.br::b731ee41-63a5-418c-bb82-ef4d5e06341b" providerId="AD" clId="Web-{1DF7A7C7-FE73-4D36-AD33-B5190479B6E4}" dt="2025-10-16T22:24:47.990" v="408"/>
          <ac:picMkLst>
            <pc:docMk/>
            <pc:sldMk cId="154090238" sldId="265"/>
            <ac:picMk id="7" creationId="{B5113443-912A-8C31-24A7-DCF682541A8A}"/>
          </ac:picMkLst>
        </pc:picChg>
        <pc:picChg chg="mod">
          <ac:chgData name="Rodrigo Santos Colares" userId="S::x601872@der.mg.gov.br::b731ee41-63a5-418c-bb82-ef4d5e06341b" providerId="AD" clId="Web-{1DF7A7C7-FE73-4D36-AD33-B5190479B6E4}" dt="2025-10-16T22:22:23.299" v="375" actId="14100"/>
          <ac:picMkLst>
            <pc:docMk/>
            <pc:sldMk cId="154090238" sldId="265"/>
            <ac:picMk id="8" creationId="{7541DA6B-375F-24E9-FE69-248183705C2E}"/>
          </ac:picMkLst>
        </pc:picChg>
        <pc:picChg chg="add del mod">
          <ac:chgData name="Rodrigo Santos Colares" userId="S::x601872@der.mg.gov.br::b731ee41-63a5-418c-bb82-ef4d5e06341b" providerId="AD" clId="Web-{1DF7A7C7-FE73-4D36-AD33-B5190479B6E4}" dt="2025-10-16T22:20:20.514" v="349"/>
          <ac:picMkLst>
            <pc:docMk/>
            <pc:sldMk cId="154090238" sldId="265"/>
            <ac:picMk id="9" creationId="{71875A33-68F2-0E94-3221-79D72985A198}"/>
          </ac:picMkLst>
        </pc:picChg>
        <pc:picChg chg="mod modCrop">
          <ac:chgData name="Rodrigo Santos Colares" userId="S::x601872@der.mg.gov.br::b731ee41-63a5-418c-bb82-ef4d5e06341b" providerId="AD" clId="Web-{1DF7A7C7-FE73-4D36-AD33-B5190479B6E4}" dt="2025-10-16T22:25:44.057" v="421" actId="1076"/>
          <ac:picMkLst>
            <pc:docMk/>
            <pc:sldMk cId="154090238" sldId="265"/>
            <ac:picMk id="10" creationId="{B9105BD3-6B96-B89C-A209-C6C9C948B7DC}"/>
          </ac:picMkLst>
        </pc:picChg>
        <pc:picChg chg="add del mod">
          <ac:chgData name="Rodrigo Santos Colares" userId="S::x601872@der.mg.gov.br::b731ee41-63a5-418c-bb82-ef4d5e06341b" providerId="AD" clId="Web-{1DF7A7C7-FE73-4D36-AD33-B5190479B6E4}" dt="2025-10-16T22:20:28.545" v="351"/>
          <ac:picMkLst>
            <pc:docMk/>
            <pc:sldMk cId="154090238" sldId="265"/>
            <ac:picMk id="11" creationId="{C3B640A3-AC06-FC82-2862-0E524E232F1F}"/>
          </ac:picMkLst>
        </pc:picChg>
      </pc:sldChg>
      <pc:sldChg chg="addSp">
        <pc:chgData name="Rodrigo Santos Colares" userId="S::x601872@der.mg.gov.br::b731ee41-63a5-418c-bb82-ef4d5e06341b" providerId="AD" clId="Web-{1DF7A7C7-FE73-4D36-AD33-B5190479B6E4}" dt="2025-10-16T22:12:23.734" v="330"/>
        <pc:sldMkLst>
          <pc:docMk/>
          <pc:sldMk cId="1345481186" sldId="267"/>
        </pc:sldMkLst>
        <pc:picChg chg="add">
          <ac:chgData name="Rodrigo Santos Colares" userId="S::x601872@der.mg.gov.br::b731ee41-63a5-418c-bb82-ef4d5e06341b" providerId="AD" clId="Web-{1DF7A7C7-FE73-4D36-AD33-B5190479B6E4}" dt="2025-10-16T22:12:23.734" v="330"/>
          <ac:picMkLst>
            <pc:docMk/>
            <pc:sldMk cId="1345481186" sldId="267"/>
            <ac:picMk id="5" creationId="{952A5045-23D3-5974-C102-A88264CA5559}"/>
          </ac:picMkLst>
        </pc:picChg>
      </pc:sldChg>
      <pc:sldChg chg="addSp">
        <pc:chgData name="Rodrigo Santos Colares" userId="S::x601872@der.mg.gov.br::b731ee41-63a5-418c-bb82-ef4d5e06341b" providerId="AD" clId="Web-{1DF7A7C7-FE73-4D36-AD33-B5190479B6E4}" dt="2025-10-16T22:12:28.984" v="334"/>
        <pc:sldMkLst>
          <pc:docMk/>
          <pc:sldMk cId="3641180464" sldId="268"/>
        </pc:sldMkLst>
        <pc:picChg chg="add">
          <ac:chgData name="Rodrigo Santos Colares" userId="S::x601872@der.mg.gov.br::b731ee41-63a5-418c-bb82-ef4d5e06341b" providerId="AD" clId="Web-{1DF7A7C7-FE73-4D36-AD33-B5190479B6E4}" dt="2025-10-16T22:12:28.984" v="334"/>
          <ac:picMkLst>
            <pc:docMk/>
            <pc:sldMk cId="3641180464" sldId="268"/>
            <ac:picMk id="5" creationId="{5597A69F-87E2-0F77-1AB7-740383E5CB4D}"/>
          </ac:picMkLst>
        </pc:picChg>
      </pc:sldChg>
      <pc:sldChg chg="addSp delSp modSp ord">
        <pc:chgData name="Rodrigo Santos Colares" userId="S::x601872@der.mg.gov.br::b731ee41-63a5-418c-bb82-ef4d5e06341b" providerId="AD" clId="Web-{1DF7A7C7-FE73-4D36-AD33-B5190479B6E4}" dt="2025-10-16T22:12:27.797" v="333"/>
        <pc:sldMkLst>
          <pc:docMk/>
          <pc:sldMk cId="1262421210" sldId="269"/>
        </pc:sldMkLst>
        <pc:spChg chg="mod">
          <ac:chgData name="Rodrigo Santos Colares" userId="S::x601872@der.mg.gov.br::b731ee41-63a5-418c-bb82-ef4d5e06341b" providerId="AD" clId="Web-{1DF7A7C7-FE73-4D36-AD33-B5190479B6E4}" dt="2025-10-16T21:45:30.946" v="208" actId="20577"/>
          <ac:spMkLst>
            <pc:docMk/>
            <pc:sldMk cId="1262421210" sldId="269"/>
            <ac:spMk id="9" creationId="{214E09AE-A844-E183-1ACF-9005F2BCA0DA}"/>
          </ac:spMkLst>
        </pc:spChg>
        <pc:spChg chg="del">
          <ac:chgData name="Rodrigo Santos Colares" userId="S::x601872@der.mg.gov.br::b731ee41-63a5-418c-bb82-ef4d5e06341b" providerId="AD" clId="Web-{1DF7A7C7-FE73-4D36-AD33-B5190479B6E4}" dt="2025-10-16T21:38:57.170" v="83"/>
          <ac:spMkLst>
            <pc:docMk/>
            <pc:sldMk cId="1262421210" sldId="269"/>
            <ac:spMk id="10" creationId="{D08ED024-769D-A577-93D6-E3E4F1A8AAB7}"/>
          </ac:spMkLst>
        </pc:spChg>
        <pc:spChg chg="add mod ord">
          <ac:chgData name="Rodrigo Santos Colares" userId="S::x601872@der.mg.gov.br::b731ee41-63a5-418c-bb82-ef4d5e06341b" providerId="AD" clId="Web-{1DF7A7C7-FE73-4D36-AD33-B5190479B6E4}" dt="2025-10-16T21:42:50.802" v="111" actId="14100"/>
          <ac:spMkLst>
            <pc:docMk/>
            <pc:sldMk cId="1262421210" sldId="269"/>
            <ac:spMk id="11" creationId="{68B6B81D-53EE-6554-39B9-5B65C9690E1D}"/>
          </ac:spMkLst>
        </pc:spChg>
        <pc:spChg chg="add mod">
          <ac:chgData name="Rodrigo Santos Colares" userId="S::x601872@der.mg.gov.br::b731ee41-63a5-418c-bb82-ef4d5e06341b" providerId="AD" clId="Web-{1DF7A7C7-FE73-4D36-AD33-B5190479B6E4}" dt="2025-10-16T21:57:59.199" v="257" actId="14100"/>
          <ac:spMkLst>
            <pc:docMk/>
            <pc:sldMk cId="1262421210" sldId="269"/>
            <ac:spMk id="12" creationId="{58971C21-1A9E-76C4-F561-B6900E589D50}"/>
          </ac:spMkLst>
        </pc:spChg>
        <pc:spChg chg="add mod">
          <ac:chgData name="Rodrigo Santos Colares" userId="S::x601872@der.mg.gov.br::b731ee41-63a5-418c-bb82-ef4d5e06341b" providerId="AD" clId="Web-{1DF7A7C7-FE73-4D36-AD33-B5190479B6E4}" dt="2025-10-16T22:04:37.990" v="273" actId="20577"/>
          <ac:spMkLst>
            <pc:docMk/>
            <pc:sldMk cId="1262421210" sldId="269"/>
            <ac:spMk id="14" creationId="{3054F195-8ADA-BA14-E32B-A50D006008B8}"/>
          </ac:spMkLst>
        </pc:spChg>
        <pc:grpChg chg="add mod">
          <ac:chgData name="Rodrigo Santos Colares" userId="S::x601872@der.mg.gov.br::b731ee41-63a5-418c-bb82-ef4d5e06341b" providerId="AD" clId="Web-{1DF7A7C7-FE73-4D36-AD33-B5190479B6E4}" dt="2025-10-16T21:42:40.395" v="109" actId="1076"/>
          <ac:grpSpMkLst>
            <pc:docMk/>
            <pc:sldMk cId="1262421210" sldId="269"/>
            <ac:grpSpMk id="6" creationId="{A29A8200-40DE-5AA1-12C2-E33211A3CAA6}"/>
          </ac:grpSpMkLst>
        </pc:grpChg>
        <pc:picChg chg="add del mod modCrop">
          <ac:chgData name="Rodrigo Santos Colares" userId="S::x601872@der.mg.gov.br::b731ee41-63a5-418c-bb82-ef4d5e06341b" providerId="AD" clId="Web-{1DF7A7C7-FE73-4D36-AD33-B5190479B6E4}" dt="2025-10-16T21:38:54.420" v="81"/>
          <ac:picMkLst>
            <pc:docMk/>
            <pc:sldMk cId="1262421210" sldId="269"/>
            <ac:picMk id="2" creationId="{201DF51B-9DA9-7EC4-0F71-96A4120054A2}"/>
          </ac:picMkLst>
        </pc:picChg>
        <pc:picChg chg="add del mod">
          <ac:chgData name="Rodrigo Santos Colares" userId="S::x601872@der.mg.gov.br::b731ee41-63a5-418c-bb82-ef4d5e06341b" providerId="AD" clId="Web-{1DF7A7C7-FE73-4D36-AD33-B5190479B6E4}" dt="2025-10-16T21:35:52.816" v="15"/>
          <ac:picMkLst>
            <pc:docMk/>
            <pc:sldMk cId="1262421210" sldId="269"/>
            <ac:picMk id="3" creationId="{839373B0-7A2A-E5BA-E0E6-0B430FF784D3}"/>
          </ac:picMkLst>
        </pc:picChg>
        <pc:picChg chg="add del mod">
          <ac:chgData name="Rodrigo Santos Colares" userId="S::x601872@der.mg.gov.br::b731ee41-63a5-418c-bb82-ef4d5e06341b" providerId="AD" clId="Web-{1DF7A7C7-FE73-4D36-AD33-B5190479B6E4}" dt="2025-10-16T21:37:03.461" v="36"/>
          <ac:picMkLst>
            <pc:docMk/>
            <pc:sldMk cId="1262421210" sldId="269"/>
            <ac:picMk id="4" creationId="{A285EBB7-7A3D-3ECC-29DC-4FE249F4A283}"/>
          </ac:picMkLst>
        </pc:picChg>
        <pc:picChg chg="mod ord">
          <ac:chgData name="Rodrigo Santos Colares" userId="S::x601872@der.mg.gov.br::b731ee41-63a5-418c-bb82-ef4d5e06341b" providerId="AD" clId="Web-{1DF7A7C7-FE73-4D36-AD33-B5190479B6E4}" dt="2025-10-16T21:45:42.962" v="210" actId="1076"/>
          <ac:picMkLst>
            <pc:docMk/>
            <pc:sldMk cId="1262421210" sldId="269"/>
            <ac:picMk id="8" creationId="{05B177E3-B5C9-4427-0567-E4EDEB89F907}"/>
          </ac:picMkLst>
        </pc:picChg>
        <pc:picChg chg="del mod modCrop">
          <ac:chgData name="Rodrigo Santos Colares" userId="S::x601872@der.mg.gov.br::b731ee41-63a5-418c-bb82-ef4d5e06341b" providerId="AD" clId="Web-{1DF7A7C7-FE73-4D36-AD33-B5190479B6E4}" dt="2025-10-16T21:38:55.107" v="82"/>
          <ac:picMkLst>
            <pc:docMk/>
            <pc:sldMk cId="1262421210" sldId="269"/>
            <ac:picMk id="13" creationId="{F941BBD7-0D59-3C96-10A6-551208BA0414}"/>
          </ac:picMkLst>
        </pc:picChg>
        <pc:picChg chg="add">
          <ac:chgData name="Rodrigo Santos Colares" userId="S::x601872@der.mg.gov.br::b731ee41-63a5-418c-bb82-ef4d5e06341b" providerId="AD" clId="Web-{1DF7A7C7-FE73-4D36-AD33-B5190479B6E4}" dt="2025-10-16T22:12:27.797" v="333"/>
          <ac:picMkLst>
            <pc:docMk/>
            <pc:sldMk cId="1262421210" sldId="269"/>
            <ac:picMk id="16" creationId="{25A909A2-9BBB-039B-D11F-6697150ED3BA}"/>
          </ac:picMkLst>
        </pc:picChg>
        <pc:picChg chg="mod">
          <ac:chgData name="Rodrigo Santos Colares" userId="S::x601872@der.mg.gov.br::b731ee41-63a5-418c-bb82-ef4d5e06341b" providerId="AD" clId="Web-{1DF7A7C7-FE73-4D36-AD33-B5190479B6E4}" dt="2025-10-16T21:39:02.232" v="85" actId="1076"/>
          <ac:picMkLst>
            <pc:docMk/>
            <pc:sldMk cId="1262421210" sldId="269"/>
            <ac:picMk id="80" creationId="{CA5AF8D0-9545-CE6D-43D5-2B02E39FC2CD}"/>
          </ac:picMkLst>
        </pc:picChg>
      </pc:sldChg>
      <pc:sldChg chg="addSp delSp modSp add replId">
        <pc:chgData name="Rodrigo Santos Colares" userId="S::x601872@der.mg.gov.br::b731ee41-63a5-418c-bb82-ef4d5e06341b" providerId="AD" clId="Web-{1DF7A7C7-FE73-4D36-AD33-B5190479B6E4}" dt="2025-10-16T22:13:36.972" v="339" actId="1076"/>
        <pc:sldMkLst>
          <pc:docMk/>
          <pc:sldMk cId="2311956248" sldId="270"/>
        </pc:sldMkLst>
        <pc:spChg chg="del">
          <ac:chgData name="Rodrigo Santos Colares" userId="S::x601872@der.mg.gov.br::b731ee41-63a5-418c-bb82-ef4d5e06341b" providerId="AD" clId="Web-{1DF7A7C7-FE73-4D36-AD33-B5190479B6E4}" dt="2025-10-16T21:36:48.132" v="29"/>
          <ac:spMkLst>
            <pc:docMk/>
            <pc:sldMk cId="2311956248" sldId="270"/>
            <ac:spMk id="9" creationId="{1E767985-835E-2829-BC81-7D98B35D0815}"/>
          </ac:spMkLst>
        </pc:spChg>
        <pc:spChg chg="mod">
          <ac:chgData name="Rodrigo Santos Colares" userId="S::x601872@der.mg.gov.br::b731ee41-63a5-418c-bb82-ef4d5e06341b" providerId="AD" clId="Web-{1DF7A7C7-FE73-4D36-AD33-B5190479B6E4}" dt="2025-10-16T21:44:54.273" v="163" actId="1076"/>
          <ac:spMkLst>
            <pc:docMk/>
            <pc:sldMk cId="2311956248" sldId="270"/>
            <ac:spMk id="10" creationId="{C776D4B6-CE94-15A8-9517-834D1C2DB6EE}"/>
          </ac:spMkLst>
        </pc:spChg>
        <pc:spChg chg="add del mod">
          <ac:chgData name="Rodrigo Santos Colares" userId="S::x601872@der.mg.gov.br::b731ee41-63a5-418c-bb82-ef4d5e06341b" providerId="AD" clId="Web-{1DF7A7C7-FE73-4D36-AD33-B5190479B6E4}" dt="2025-10-16T21:44:27.835" v="154"/>
          <ac:spMkLst>
            <pc:docMk/>
            <pc:sldMk cId="2311956248" sldId="270"/>
            <ac:spMk id="14" creationId="{43F62056-3684-F9C9-A8F9-A87C8489D4A5}"/>
          </ac:spMkLst>
        </pc:spChg>
        <pc:picChg chg="del">
          <ac:chgData name="Rodrigo Santos Colares" userId="S::x601872@der.mg.gov.br::b731ee41-63a5-418c-bb82-ef4d5e06341b" providerId="AD" clId="Web-{1DF7A7C7-FE73-4D36-AD33-B5190479B6E4}" dt="2025-10-16T21:36:38.866" v="25"/>
          <ac:picMkLst>
            <pc:docMk/>
            <pc:sldMk cId="2311956248" sldId="270"/>
            <ac:picMk id="2" creationId="{2D6D14FB-2E3E-F63E-D8AB-3FE143908953}"/>
          </ac:picMkLst>
        </pc:picChg>
        <pc:picChg chg="mod">
          <ac:chgData name="Rodrigo Santos Colares" userId="S::x601872@der.mg.gov.br::b731ee41-63a5-418c-bb82-ef4d5e06341b" providerId="AD" clId="Web-{1DF7A7C7-FE73-4D36-AD33-B5190479B6E4}" dt="2025-10-16T22:13:23.033" v="338" actId="14100"/>
          <ac:picMkLst>
            <pc:docMk/>
            <pc:sldMk cId="2311956248" sldId="270"/>
            <ac:picMk id="4" creationId="{7DC36F65-B085-53B3-DAAC-80F0BC860DFB}"/>
          </ac:picMkLst>
        </pc:picChg>
        <pc:picChg chg="add mod">
          <ac:chgData name="Rodrigo Santos Colares" userId="S::x601872@der.mg.gov.br::b731ee41-63a5-418c-bb82-ef4d5e06341b" providerId="AD" clId="Web-{1DF7A7C7-FE73-4D36-AD33-B5190479B6E4}" dt="2025-10-16T21:38:34.466" v="77" actId="1076"/>
          <ac:picMkLst>
            <pc:docMk/>
            <pc:sldMk cId="2311956248" sldId="270"/>
            <ac:picMk id="6" creationId="{326FF633-0FC9-9AC0-AC92-78B06995B3A6}"/>
          </ac:picMkLst>
        </pc:picChg>
        <pc:picChg chg="del">
          <ac:chgData name="Rodrigo Santos Colares" userId="S::x601872@der.mg.gov.br::b731ee41-63a5-418c-bb82-ef4d5e06341b" providerId="AD" clId="Web-{1DF7A7C7-FE73-4D36-AD33-B5190479B6E4}" dt="2025-10-16T21:36:39.491" v="26"/>
          <ac:picMkLst>
            <pc:docMk/>
            <pc:sldMk cId="2311956248" sldId="270"/>
            <ac:picMk id="8" creationId="{9AF2C77B-0E16-94D6-E2AE-7FCC313A45AA}"/>
          </ac:picMkLst>
        </pc:picChg>
        <pc:picChg chg="add mod">
          <ac:chgData name="Rodrigo Santos Colares" userId="S::x601872@der.mg.gov.br::b731ee41-63a5-418c-bb82-ef4d5e06341b" providerId="AD" clId="Web-{1DF7A7C7-FE73-4D36-AD33-B5190479B6E4}" dt="2025-10-16T22:13:36.972" v="339" actId="1076"/>
          <ac:picMkLst>
            <pc:docMk/>
            <pc:sldMk cId="2311956248" sldId="270"/>
            <ac:picMk id="12" creationId="{2DD86FD5-79FE-71E3-23D9-925857F056EF}"/>
          </ac:picMkLst>
        </pc:picChg>
        <pc:picChg chg="del">
          <ac:chgData name="Rodrigo Santos Colares" userId="S::x601872@der.mg.gov.br::b731ee41-63a5-418c-bb82-ef4d5e06341b" providerId="AD" clId="Web-{1DF7A7C7-FE73-4D36-AD33-B5190479B6E4}" dt="2025-10-16T21:36:37.147" v="24"/>
          <ac:picMkLst>
            <pc:docMk/>
            <pc:sldMk cId="2311956248" sldId="270"/>
            <ac:picMk id="13" creationId="{65E22A32-9C57-8175-740D-3E512CC5A50F}"/>
          </ac:picMkLst>
        </pc:picChg>
        <pc:picChg chg="add">
          <ac:chgData name="Rodrigo Santos Colares" userId="S::x601872@der.mg.gov.br::b731ee41-63a5-418c-bb82-ef4d5e06341b" providerId="AD" clId="Web-{1DF7A7C7-FE73-4D36-AD33-B5190479B6E4}" dt="2025-10-16T22:12:26.562" v="332"/>
          <ac:picMkLst>
            <pc:docMk/>
            <pc:sldMk cId="2311956248" sldId="270"/>
            <ac:picMk id="16" creationId="{4516C2D3-3695-3A45-D2C7-C46F9EE1F90A}"/>
          </ac:picMkLst>
        </pc:picChg>
        <pc:picChg chg="del">
          <ac:chgData name="Rodrigo Santos Colares" userId="S::x601872@der.mg.gov.br::b731ee41-63a5-418c-bb82-ef4d5e06341b" providerId="AD" clId="Web-{1DF7A7C7-FE73-4D36-AD33-B5190479B6E4}" dt="2025-10-16T21:36:46.194" v="28"/>
          <ac:picMkLst>
            <pc:docMk/>
            <pc:sldMk cId="2311956248" sldId="270"/>
            <ac:picMk id="80" creationId="{A0EB2A4D-0804-68D3-335F-E419543FAA8D}"/>
          </ac:picMkLst>
        </pc:picChg>
        <pc:picChg chg="del">
          <ac:chgData name="Rodrigo Santos Colares" userId="S::x601872@der.mg.gov.br::b731ee41-63a5-418c-bb82-ef4d5e06341b" providerId="AD" clId="Web-{1DF7A7C7-FE73-4D36-AD33-B5190479B6E4}" dt="2025-10-16T21:36:48.929" v="30"/>
          <ac:picMkLst>
            <pc:docMk/>
            <pc:sldMk cId="2311956248" sldId="270"/>
            <ac:picMk id="81" creationId="{F6AC4358-431E-02F0-FF77-6675A0237C22}"/>
          </ac:picMkLst>
        </pc:picChg>
        <pc:picChg chg="del">
          <ac:chgData name="Rodrigo Santos Colares" userId="S::x601872@der.mg.gov.br::b731ee41-63a5-418c-bb82-ef4d5e06341b" providerId="AD" clId="Web-{1DF7A7C7-FE73-4D36-AD33-B5190479B6E4}" dt="2025-10-16T21:36:49.976" v="31"/>
          <ac:picMkLst>
            <pc:docMk/>
            <pc:sldMk cId="2311956248" sldId="270"/>
            <ac:picMk id="82" creationId="{CA8709D8-F78A-B1AF-5A23-9CC2C6CBD1F4}"/>
          </ac:picMkLst>
        </pc:picChg>
        <pc:picChg chg="del">
          <ac:chgData name="Rodrigo Santos Colares" userId="S::x601872@der.mg.gov.br::b731ee41-63a5-418c-bb82-ef4d5e06341b" providerId="AD" clId="Web-{1DF7A7C7-FE73-4D36-AD33-B5190479B6E4}" dt="2025-10-16T21:36:50.773" v="32"/>
          <ac:picMkLst>
            <pc:docMk/>
            <pc:sldMk cId="2311956248" sldId="270"/>
            <ac:picMk id="83" creationId="{920E173B-9B83-A3EF-3213-531517197F3E}"/>
          </ac:picMkLst>
        </pc:picChg>
      </pc:sldChg>
      <pc:sldChg chg="addSp delSp modSp add replId">
        <pc:chgData name="Rodrigo Santos Colares" userId="S::x601872@der.mg.gov.br::b731ee41-63a5-418c-bb82-ef4d5e06341b" providerId="AD" clId="Web-{1DF7A7C7-FE73-4D36-AD33-B5190479B6E4}" dt="2025-10-16T22:11:58.202" v="325" actId="20577"/>
        <pc:sldMkLst>
          <pc:docMk/>
          <pc:sldMk cId="1968777143" sldId="271"/>
        </pc:sldMkLst>
        <pc:spChg chg="add del mod">
          <ac:chgData name="Rodrigo Santos Colares" userId="S::x601872@der.mg.gov.br::b731ee41-63a5-418c-bb82-ef4d5e06341b" providerId="AD" clId="Web-{1DF7A7C7-FE73-4D36-AD33-B5190479B6E4}" dt="2025-10-16T22:10:09.508" v="300"/>
          <ac:spMkLst>
            <pc:docMk/>
            <pc:sldMk cId="1968777143" sldId="271"/>
            <ac:spMk id="2" creationId="{EC74104C-3BA8-1EE8-6460-33BE2C59EA58}"/>
          </ac:spMkLst>
        </pc:spChg>
        <pc:spChg chg="add mod">
          <ac:chgData name="Rodrigo Santos Colares" userId="S::x601872@der.mg.gov.br::b731ee41-63a5-418c-bb82-ef4d5e06341b" providerId="AD" clId="Web-{1DF7A7C7-FE73-4D36-AD33-B5190479B6E4}" dt="2025-10-16T22:11:58.202" v="325" actId="20577"/>
          <ac:spMkLst>
            <pc:docMk/>
            <pc:sldMk cId="1968777143" sldId="271"/>
            <ac:spMk id="3" creationId="{BFFC35FC-4644-5A5B-4FEF-8807A619621D}"/>
          </ac:spMkLst>
        </pc:spChg>
        <pc:picChg chg="add del mod">
          <ac:chgData name="Rodrigo Santos Colares" userId="S::x601872@der.mg.gov.br::b731ee41-63a5-418c-bb82-ef4d5e06341b" providerId="AD" clId="Web-{1DF7A7C7-FE73-4D36-AD33-B5190479B6E4}" dt="2025-10-16T22:11:12.465" v="313"/>
          <ac:picMkLst>
            <pc:docMk/>
            <pc:sldMk cId="1968777143" sldId="271"/>
            <ac:picMk id="4" creationId="{032A0143-70FA-162B-6AA0-8FCE5DE341CF}"/>
          </ac:picMkLst>
        </pc:picChg>
        <pc:picChg chg="add mod">
          <ac:chgData name="Rodrigo Santos Colares" userId="S::x601872@der.mg.gov.br::b731ee41-63a5-418c-bb82-ef4d5e06341b" providerId="AD" clId="Web-{1DF7A7C7-FE73-4D36-AD33-B5190479B6E4}" dt="2025-10-16T22:11:53.389" v="323" actId="14100"/>
          <ac:picMkLst>
            <pc:docMk/>
            <pc:sldMk cId="1968777143" sldId="271"/>
            <ac:picMk id="5" creationId="{1D30AEF4-3C46-819A-3AC3-48CE2AB33897}"/>
          </ac:picMkLst>
        </pc:picChg>
      </pc:sldChg>
    </pc:docChg>
  </pc:docChgLst>
  <pc:docChgLst>
    <pc:chgData name="Rodrigo Santos Colares" userId="S::x601872@der.mg.gov.br::b731ee41-63a5-418c-bb82-ef4d5e06341b" providerId="AD" clId="Web-{805AA2F3-4FD5-4855-9391-0EEF35557A6C}"/>
    <pc:docChg chg="modSld">
      <pc:chgData name="Rodrigo Santos Colares" userId="S::x601872@der.mg.gov.br::b731ee41-63a5-418c-bb82-ef4d5e06341b" providerId="AD" clId="Web-{805AA2F3-4FD5-4855-9391-0EEF35557A6C}" dt="2025-10-16T21:23:17.464" v="97" actId="14100"/>
      <pc:docMkLst>
        <pc:docMk/>
      </pc:docMkLst>
      <pc:sldChg chg="modSp">
        <pc:chgData name="Rodrigo Santos Colares" userId="S::x601872@der.mg.gov.br::b731ee41-63a5-418c-bb82-ef4d5e06341b" providerId="AD" clId="Web-{805AA2F3-4FD5-4855-9391-0EEF35557A6C}" dt="2025-10-16T21:23:02.761" v="96" actId="20577"/>
        <pc:sldMkLst>
          <pc:docMk/>
          <pc:sldMk cId="1194563742" sldId="263"/>
        </pc:sldMkLst>
        <pc:spChg chg="mod">
          <ac:chgData name="Rodrigo Santos Colares" userId="S::x601872@der.mg.gov.br::b731ee41-63a5-418c-bb82-ef4d5e06341b" providerId="AD" clId="Web-{805AA2F3-4FD5-4855-9391-0EEF35557A6C}" dt="2025-10-16T21:23:02.761" v="96" actId="20577"/>
          <ac:spMkLst>
            <pc:docMk/>
            <pc:sldMk cId="1194563742" sldId="263"/>
            <ac:spMk id="4" creationId="{F252EB94-10DE-F9AA-F6F8-FB5CA6B35950}"/>
          </ac:spMkLst>
        </pc:spChg>
        <pc:spChg chg="mod">
          <ac:chgData name="Rodrigo Santos Colares" userId="S::x601872@der.mg.gov.br::b731ee41-63a5-418c-bb82-ef4d5e06341b" providerId="AD" clId="Web-{805AA2F3-4FD5-4855-9391-0EEF35557A6C}" dt="2025-10-16T21:14:56.971" v="3" actId="20577"/>
          <ac:spMkLst>
            <pc:docMk/>
            <pc:sldMk cId="1194563742" sldId="263"/>
            <ac:spMk id="7" creationId="{EE8FC8F8-D6FC-4AE3-9540-541375B06156}"/>
          </ac:spMkLst>
        </pc:spChg>
      </pc:sldChg>
      <pc:sldChg chg="modSp">
        <pc:chgData name="Rodrigo Santos Colares" userId="S::x601872@der.mg.gov.br::b731ee41-63a5-418c-bb82-ef4d5e06341b" providerId="AD" clId="Web-{805AA2F3-4FD5-4855-9391-0EEF35557A6C}" dt="2025-10-16T21:23:17.464" v="97" actId="14100"/>
        <pc:sldMkLst>
          <pc:docMk/>
          <pc:sldMk cId="1262421210" sldId="269"/>
        </pc:sldMkLst>
        <pc:picChg chg="mod">
          <ac:chgData name="Rodrigo Santos Colares" userId="S::x601872@der.mg.gov.br::b731ee41-63a5-418c-bb82-ef4d5e06341b" providerId="AD" clId="Web-{805AA2F3-4FD5-4855-9391-0EEF35557A6C}" dt="2025-10-16T21:23:17.464" v="97" actId="14100"/>
          <ac:picMkLst>
            <pc:docMk/>
            <pc:sldMk cId="1262421210" sldId="269"/>
            <ac:picMk id="8" creationId="{05B177E3-B5C9-4427-0567-E4EDEB89F907}"/>
          </ac:picMkLst>
        </pc:picChg>
        <pc:picChg chg="mod modCrop">
          <ac:chgData name="Rodrigo Santos Colares" userId="S::x601872@der.mg.gov.br::b731ee41-63a5-418c-bb82-ef4d5e06341b" providerId="AD" clId="Web-{805AA2F3-4FD5-4855-9391-0EEF35557A6C}" dt="2025-10-16T21:22:20.792" v="74" actId="14100"/>
          <ac:picMkLst>
            <pc:docMk/>
            <pc:sldMk cId="1262421210" sldId="269"/>
            <ac:picMk id="13" creationId="{F941BBD7-0D59-3C96-10A6-551208BA0414}"/>
          </ac:picMkLst>
        </pc:picChg>
      </pc:sldChg>
    </pc:docChg>
  </pc:docChgLst>
  <pc:docChgLst>
    <pc:chgData name="Letícia Gonçalves Costa Munhoz" userId="S::x601705@der.mg.gov.br::5986d8c8-add1-4b07-9eab-18c9faf180e0" providerId="AD" clId="Web-{C6F8F8C7-5C1F-4393-BC6C-AE7D138167DD}"/>
    <pc:docChg chg="modSld">
      <pc:chgData name="Letícia Gonçalves Costa Munhoz" userId="S::x601705@der.mg.gov.br::5986d8c8-add1-4b07-9eab-18c9faf180e0" providerId="AD" clId="Web-{C6F8F8C7-5C1F-4393-BC6C-AE7D138167DD}" dt="2025-10-16T21:59:28.156" v="1" actId="1076"/>
      <pc:docMkLst>
        <pc:docMk/>
      </pc:docMkLst>
      <pc:sldChg chg="modSp">
        <pc:chgData name="Letícia Gonçalves Costa Munhoz" userId="S::x601705@der.mg.gov.br::5986d8c8-add1-4b07-9eab-18c9faf180e0" providerId="AD" clId="Web-{C6F8F8C7-5C1F-4393-BC6C-AE7D138167DD}" dt="2025-10-16T21:59:28.156" v="1" actId="1076"/>
        <pc:sldMkLst>
          <pc:docMk/>
          <pc:sldMk cId="2311956248" sldId="270"/>
        </pc:sldMkLst>
        <pc:picChg chg="mod">
          <ac:chgData name="Letícia Gonçalves Costa Munhoz" userId="S::x601705@der.mg.gov.br::5986d8c8-add1-4b07-9eab-18c9faf180e0" providerId="AD" clId="Web-{C6F8F8C7-5C1F-4393-BC6C-AE7D138167DD}" dt="2025-10-16T21:59:28.156" v="1" actId="1076"/>
          <ac:picMkLst>
            <pc:docMk/>
            <pc:sldMk cId="2311956248" sldId="270"/>
            <ac:picMk id="6" creationId="{326FF633-0FC9-9AC0-AC92-78B06995B3A6}"/>
          </ac:picMkLst>
        </pc:picChg>
      </pc:sldChg>
    </pc:docChg>
  </pc:docChgLst>
  <pc:docChgLst>
    <pc:chgData name="Ana Amélia Fam Tolentino" userId="S::x09308057633@der.mg.gov.br::512e3caf-2900-47de-8af6-75171853bb7a" providerId="AD" clId="Web-{0B64BC84-E2CC-7F76-BBD4-71D7162B382E}"/>
    <pc:docChg chg="modSld">
      <pc:chgData name="Ana Amélia Fam Tolentino" userId="S::x09308057633@der.mg.gov.br::512e3caf-2900-47de-8af6-75171853bb7a" providerId="AD" clId="Web-{0B64BC84-E2CC-7F76-BBD4-71D7162B382E}" dt="2025-10-16T10:59:56.916" v="3" actId="20577"/>
      <pc:docMkLst>
        <pc:docMk/>
      </pc:docMkLst>
      <pc:sldChg chg="modSp">
        <pc:chgData name="Ana Amélia Fam Tolentino" userId="S::x09308057633@der.mg.gov.br::512e3caf-2900-47de-8af6-75171853bb7a" providerId="AD" clId="Web-{0B64BC84-E2CC-7F76-BBD4-71D7162B382E}" dt="2025-10-16T10:59:56.916" v="3" actId="20577"/>
        <pc:sldMkLst>
          <pc:docMk/>
          <pc:sldMk cId="3892792018" sldId="261"/>
        </pc:sldMkLst>
        <pc:spChg chg="mod">
          <ac:chgData name="Ana Amélia Fam Tolentino" userId="S::x09308057633@der.mg.gov.br::512e3caf-2900-47de-8af6-75171853bb7a" providerId="AD" clId="Web-{0B64BC84-E2CC-7F76-BBD4-71D7162B382E}" dt="2025-10-16T10:59:56.916" v="3" actId="20577"/>
          <ac:spMkLst>
            <pc:docMk/>
            <pc:sldMk cId="3892792018" sldId="261"/>
            <ac:spMk id="3" creationId="{E4192DEB-C92E-1DEE-5169-4A98088FCD8E}"/>
          </ac:spMkLst>
        </pc:spChg>
      </pc:sldChg>
    </pc:docChg>
  </pc:docChgLst>
  <pc:docChgLst>
    <pc:chgData name="Ana Amélia Fam Tolentino" userId="S::x09308057633@der.mg.gov.br::512e3caf-2900-47de-8af6-75171853bb7a" providerId="AD" clId="Web-{F549625E-3D50-44D5-E84C-884CF3D49D34}"/>
    <pc:docChg chg="addSld delSld modSld">
      <pc:chgData name="Ana Amélia Fam Tolentino" userId="S::x09308057633@der.mg.gov.br::512e3caf-2900-47de-8af6-75171853bb7a" providerId="AD" clId="Web-{F549625E-3D50-44D5-E84C-884CF3D49D34}" dt="2025-10-15T12:31:52.401" v="482" actId="1076"/>
      <pc:docMkLst>
        <pc:docMk/>
      </pc:docMkLst>
      <pc:sldChg chg="delSp modSp">
        <pc:chgData name="Ana Amélia Fam Tolentino" userId="S::x09308057633@der.mg.gov.br::512e3caf-2900-47de-8af6-75171853bb7a" providerId="AD" clId="Web-{F549625E-3D50-44D5-E84C-884CF3D49D34}" dt="2025-10-15T11:29:40.081" v="286" actId="1076"/>
        <pc:sldMkLst>
          <pc:docMk/>
          <pc:sldMk cId="0" sldId="257"/>
        </pc:sldMkLst>
        <pc:spChg chg="mod">
          <ac:chgData name="Ana Amélia Fam Tolentino" userId="S::x09308057633@der.mg.gov.br::512e3caf-2900-47de-8af6-75171853bb7a" providerId="AD" clId="Web-{F549625E-3D50-44D5-E84C-884CF3D49D34}" dt="2025-10-15T11:23:26.781" v="179" actId="1076"/>
          <ac:spMkLst>
            <pc:docMk/>
            <pc:sldMk cId="0" sldId="257"/>
            <ac:spMk id="2" creationId="{F2C64625-B92A-7C97-51FD-4C809F9A053D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4:15.265" v="190" actId="1076"/>
          <ac:spMkLst>
            <pc:docMk/>
            <pc:sldMk cId="0" sldId="257"/>
            <ac:spMk id="3" creationId="{F2DCEBBD-1832-99A3-5AFD-D50FC66644AC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19:02.542" v="130" actId="1076"/>
          <ac:spMkLst>
            <pc:docMk/>
            <pc:sldMk cId="0" sldId="257"/>
            <ac:spMk id="4" creationId="{1E9244B6-53C3-E03E-7A26-4050F85C0741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19:42.746" v="138" actId="1076"/>
          <ac:spMkLst>
            <pc:docMk/>
            <pc:sldMk cId="0" sldId="257"/>
            <ac:spMk id="11" creationId="{06411C18-E789-2D8A-CCBF-4984306C75A0}"/>
          </ac:spMkLst>
        </pc:spChg>
        <pc:spChg chg="del">
          <ac:chgData name="Ana Amélia Fam Tolentino" userId="S::x09308057633@der.mg.gov.br::512e3caf-2900-47de-8af6-75171853bb7a" providerId="AD" clId="Web-{F549625E-3D50-44D5-E84C-884CF3D49D34}" dt="2025-10-15T11:19:25.777" v="133"/>
          <ac:spMkLst>
            <pc:docMk/>
            <pc:sldMk cId="0" sldId="257"/>
            <ac:spMk id="13" creationId="{CA9B2C4F-BC6D-11FC-B442-3EDFB96C9837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9:40.081" v="286" actId="1076"/>
          <ac:spMkLst>
            <pc:docMk/>
            <pc:sldMk cId="0" sldId="257"/>
            <ac:spMk id="16" creationId="{44C05E07-8D5C-BBF0-4737-CD6D709646B3}"/>
          </ac:spMkLst>
        </pc:spChg>
        <pc:spChg chg="del">
          <ac:chgData name="Ana Amélia Fam Tolentino" userId="S::x09308057633@der.mg.gov.br::512e3caf-2900-47de-8af6-75171853bb7a" providerId="AD" clId="Web-{F549625E-3D50-44D5-E84C-884CF3D49D34}" dt="2025-10-15T11:19:34.839" v="135"/>
          <ac:spMkLst>
            <pc:docMk/>
            <pc:sldMk cId="0" sldId="257"/>
            <ac:spMk id="17" creationId="{0CFB49AD-021D-2048-64B5-75692CFF2E08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19:04.589" v="131" actId="1076"/>
          <ac:spMkLst>
            <pc:docMk/>
            <pc:sldMk cId="0" sldId="257"/>
            <ac:spMk id="20" creationId="{0A39714E-DFC7-EE39-AC19-B86132C90044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1:53.373" v="159" actId="1076"/>
          <ac:spMkLst>
            <pc:docMk/>
            <pc:sldMk cId="0" sldId="257"/>
            <ac:spMk id="21" creationId="{B1A884F2-9B83-51FE-F117-FB9B6CE561AC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4:19.219" v="191" actId="1076"/>
          <ac:spMkLst>
            <pc:docMk/>
            <pc:sldMk cId="0" sldId="257"/>
            <ac:spMk id="24" creationId="{237BCD72-EE76-8A87-9F9F-F4158E5492EA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2:14.530" v="162" actId="1076"/>
          <ac:spMkLst>
            <pc:docMk/>
            <pc:sldMk cId="0" sldId="257"/>
            <ac:spMk id="25" creationId="{E50B164E-557D-AA69-7DEB-7A6D720FEC76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2:33.780" v="166" actId="1076"/>
          <ac:spMkLst>
            <pc:docMk/>
            <pc:sldMk cId="0" sldId="257"/>
            <ac:spMk id="26" creationId="{A8952A10-2528-39F7-D4D3-6DEA7B8C12EB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17:46.603" v="112" actId="1076"/>
          <ac:spMkLst>
            <pc:docMk/>
            <pc:sldMk cId="0" sldId="257"/>
            <ac:spMk id="28" creationId="{8246CD7E-A1BE-B852-8C6C-639F507AC695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17:58.759" v="114" actId="1076"/>
          <ac:spMkLst>
            <pc:docMk/>
            <pc:sldMk cId="0" sldId="257"/>
            <ac:spMk id="29" creationId="{E24C6F7D-69AB-8BE4-63F5-17D7D199F2EE}"/>
          </ac:spMkLst>
        </pc:spChg>
        <pc:spChg chg="del mod">
          <ac:chgData name="Ana Amélia Fam Tolentino" userId="S::x09308057633@der.mg.gov.br::512e3caf-2900-47de-8af6-75171853bb7a" providerId="AD" clId="Web-{F549625E-3D50-44D5-E84C-884CF3D49D34}" dt="2025-10-15T11:17:05.274" v="94"/>
          <ac:spMkLst>
            <pc:docMk/>
            <pc:sldMk cId="0" sldId="257"/>
            <ac:spMk id="37" creationId="{2AFB7794-90A5-827C-F299-67F80DDE42A9}"/>
          </ac:spMkLst>
        </pc:spChg>
        <pc:spChg chg="del">
          <ac:chgData name="Ana Amélia Fam Tolentino" userId="S::x09308057633@der.mg.gov.br::512e3caf-2900-47de-8af6-75171853bb7a" providerId="AD" clId="Web-{F549625E-3D50-44D5-E84C-884CF3D49D34}" dt="2025-10-15T11:17:06.883" v="95"/>
          <ac:spMkLst>
            <pc:docMk/>
            <pc:sldMk cId="0" sldId="257"/>
            <ac:spMk id="38" creationId="{7B1AA189-5384-F229-9FF0-B8A8C2D6F5A4}"/>
          </ac:spMkLst>
        </pc:spChg>
        <pc:spChg chg="del mod">
          <ac:chgData name="Ana Amélia Fam Tolentino" userId="S::x09308057633@der.mg.gov.br::512e3caf-2900-47de-8af6-75171853bb7a" providerId="AD" clId="Web-{F549625E-3D50-44D5-E84C-884CF3D49D34}" dt="2025-10-15T11:17:08.774" v="97"/>
          <ac:spMkLst>
            <pc:docMk/>
            <pc:sldMk cId="0" sldId="257"/>
            <ac:spMk id="39" creationId="{1B7B390E-004B-6844-0532-9FB0603C0A18}"/>
          </ac:spMkLst>
        </pc:spChg>
        <pc:spChg chg="del mod">
          <ac:chgData name="Ana Amélia Fam Tolentino" userId="S::x09308057633@der.mg.gov.br::512e3caf-2900-47de-8af6-75171853bb7a" providerId="AD" clId="Web-{F549625E-3D50-44D5-E84C-884CF3D49D34}" dt="2025-10-15T11:17:11.867" v="101"/>
          <ac:spMkLst>
            <pc:docMk/>
            <pc:sldMk cId="0" sldId="257"/>
            <ac:spMk id="40" creationId="{0FA8CB16-3E4B-84B5-4B4D-C5CD74DE9550}"/>
          </ac:spMkLst>
        </pc:spChg>
        <pc:spChg chg="del">
          <ac:chgData name="Ana Amélia Fam Tolentino" userId="S::x09308057633@der.mg.gov.br::512e3caf-2900-47de-8af6-75171853bb7a" providerId="AD" clId="Web-{F549625E-3D50-44D5-E84C-884CF3D49D34}" dt="2025-10-15T11:17:15.164" v="103"/>
          <ac:spMkLst>
            <pc:docMk/>
            <pc:sldMk cId="0" sldId="257"/>
            <ac:spMk id="41" creationId="{8FC45F53-5EC2-01E4-D87E-025568DA7D32}"/>
          </ac:spMkLst>
        </pc:spChg>
        <pc:spChg chg="del mod">
          <ac:chgData name="Ana Amélia Fam Tolentino" userId="S::x09308057633@der.mg.gov.br::512e3caf-2900-47de-8af6-75171853bb7a" providerId="AD" clId="Web-{F549625E-3D50-44D5-E84C-884CF3D49D34}" dt="2025-10-15T11:17:17.133" v="105"/>
          <ac:spMkLst>
            <pc:docMk/>
            <pc:sldMk cId="0" sldId="257"/>
            <ac:spMk id="42" creationId="{E1D7F267-FA64-292D-B7E6-342292961821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4:01.828" v="187" actId="20577"/>
          <ac:spMkLst>
            <pc:docMk/>
            <pc:sldMk cId="0" sldId="257"/>
            <ac:spMk id="48" creationId="{B0E9B08C-4A8D-F88C-FC50-6577F73D0F98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4:04.203" v="188" actId="20577"/>
          <ac:spMkLst>
            <pc:docMk/>
            <pc:sldMk cId="0" sldId="257"/>
            <ac:spMk id="50" creationId="{28BDA35C-5C9D-8729-A182-12467312802B}"/>
          </ac:spMkLst>
        </pc:spChg>
        <pc:spChg chg="del mod">
          <ac:chgData name="Ana Amélia Fam Tolentino" userId="S::x09308057633@der.mg.gov.br::512e3caf-2900-47de-8af6-75171853bb7a" providerId="AD" clId="Web-{F549625E-3D50-44D5-E84C-884CF3D49D34}" dt="2025-10-15T11:18:07.900" v="117"/>
          <ac:spMkLst>
            <pc:docMk/>
            <pc:sldMk cId="0" sldId="257"/>
            <ac:spMk id="52" creationId="{2AD39C5E-C71C-E96B-943E-F253453A84BB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0:58.622" v="151" actId="1076"/>
          <ac:spMkLst>
            <pc:docMk/>
            <pc:sldMk cId="0" sldId="257"/>
            <ac:spMk id="53" creationId="{93E6A72B-4690-CEEA-A32C-6D3FC334623A}"/>
          </ac:spMkLst>
        </pc:spChg>
        <pc:spChg chg="del">
          <ac:chgData name="Ana Amélia Fam Tolentino" userId="S::x09308057633@der.mg.gov.br::512e3caf-2900-47de-8af6-75171853bb7a" providerId="AD" clId="Web-{F549625E-3D50-44D5-E84C-884CF3D49D34}" dt="2025-10-15T11:00:51.482" v="1"/>
          <ac:spMkLst>
            <pc:docMk/>
            <pc:sldMk cId="0" sldId="257"/>
            <ac:spMk id="58" creationId="{EAE297F2-F5BD-185F-4D01-93285E6AD12E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0:39.716" v="149" actId="1076"/>
          <ac:spMkLst>
            <pc:docMk/>
            <pc:sldMk cId="0" sldId="257"/>
            <ac:spMk id="71" creationId="{5857A4A2-7368-842E-E380-2A529E28FEA3}"/>
          </ac:spMkLst>
        </pc:spChg>
        <pc:grpChg chg="mod">
          <ac:chgData name="Ana Amélia Fam Tolentino" userId="S::x09308057633@der.mg.gov.br::512e3caf-2900-47de-8af6-75171853bb7a" providerId="AD" clId="Web-{F549625E-3D50-44D5-E84C-884CF3D49D34}" dt="2025-10-15T11:17:35.759" v="110" actId="1076"/>
          <ac:grpSpMkLst>
            <pc:docMk/>
            <pc:sldMk cId="0" sldId="257"/>
            <ac:grpSpMk id="54" creationId="{AC0A4FDD-882C-DF7A-4BD9-E7353E91807F}"/>
          </ac:grpSpMkLst>
        </pc:grpChg>
        <pc:grpChg chg="mod">
          <ac:chgData name="Ana Amélia Fam Tolentino" userId="S::x09308057633@der.mg.gov.br::512e3caf-2900-47de-8af6-75171853bb7a" providerId="AD" clId="Web-{F549625E-3D50-44D5-E84C-884CF3D49D34}" dt="2025-10-15T11:21:45.451" v="158" actId="1076"/>
          <ac:grpSpMkLst>
            <pc:docMk/>
            <pc:sldMk cId="0" sldId="257"/>
            <ac:grpSpMk id="56" creationId="{19F001B3-8D87-DC6D-34C0-CA7F4F136F7A}"/>
          </ac:grpSpMkLst>
        </pc:grpChg>
        <pc:grpChg chg="mod">
          <ac:chgData name="Ana Amélia Fam Tolentino" userId="S::x09308057633@der.mg.gov.br::512e3caf-2900-47de-8af6-75171853bb7a" providerId="AD" clId="Web-{F549625E-3D50-44D5-E84C-884CF3D49D34}" dt="2025-10-15T11:23:38.765" v="181" actId="1076"/>
          <ac:grpSpMkLst>
            <pc:docMk/>
            <pc:sldMk cId="0" sldId="257"/>
            <ac:grpSpMk id="60" creationId="{220DB9A9-9B13-681E-4C29-2A85FCAF2E0C}"/>
          </ac:grpSpMkLst>
        </pc:grpChg>
        <pc:grpChg chg="mod">
          <ac:chgData name="Ana Amélia Fam Tolentino" userId="S::x09308057633@der.mg.gov.br::512e3caf-2900-47de-8af6-75171853bb7a" providerId="AD" clId="Web-{F549625E-3D50-44D5-E84C-884CF3D49D34}" dt="2025-10-15T11:23:27.281" v="180" actId="1076"/>
          <ac:grpSpMkLst>
            <pc:docMk/>
            <pc:sldMk cId="0" sldId="257"/>
            <ac:grpSpMk id="61" creationId="{2ADC1D03-8A41-921F-03ED-1D2A78FCEFB9}"/>
          </ac:grpSpMkLst>
        </pc:grpChg>
        <pc:grpChg chg="mod">
          <ac:chgData name="Ana Amélia Fam Tolentino" userId="S::x09308057633@der.mg.gov.br::512e3caf-2900-47de-8af6-75171853bb7a" providerId="AD" clId="Web-{F549625E-3D50-44D5-E84C-884CF3D49D34}" dt="2025-10-15T11:22:57.171" v="171" actId="1076"/>
          <ac:grpSpMkLst>
            <pc:docMk/>
            <pc:sldMk cId="0" sldId="257"/>
            <ac:grpSpMk id="62" creationId="{F6C2F89F-0496-3137-1F87-AF9562DEE4F3}"/>
          </ac:grpSpMkLst>
        </pc:grpChg>
        <pc:grpChg chg="mod">
          <ac:chgData name="Ana Amélia Fam Tolentino" userId="S::x09308057633@der.mg.gov.br::512e3caf-2900-47de-8af6-75171853bb7a" providerId="AD" clId="Web-{F549625E-3D50-44D5-E84C-884CF3D49D34}" dt="2025-10-15T11:22:50.811" v="170" actId="1076"/>
          <ac:grpSpMkLst>
            <pc:docMk/>
            <pc:sldMk cId="0" sldId="257"/>
            <ac:grpSpMk id="63" creationId="{5A12172E-2641-8080-D261-6399E39FFEF8}"/>
          </ac:grpSpMkLst>
        </pc:grpChg>
        <pc:grpChg chg="mod">
          <ac:chgData name="Ana Amélia Fam Tolentino" userId="S::x09308057633@der.mg.gov.br::512e3caf-2900-47de-8af6-75171853bb7a" providerId="AD" clId="Web-{F549625E-3D50-44D5-E84C-884CF3D49D34}" dt="2025-10-15T11:22:21.577" v="163" actId="1076"/>
          <ac:grpSpMkLst>
            <pc:docMk/>
            <pc:sldMk cId="0" sldId="257"/>
            <ac:grpSpMk id="64" creationId="{8AA9DF2D-D367-E138-4FB1-2088116ED6AF}"/>
          </ac:grpSpMkLst>
        </pc:grpChg>
        <pc:grpChg chg="mod">
          <ac:chgData name="Ana Amélia Fam Tolentino" userId="S::x09308057633@der.mg.gov.br::512e3caf-2900-47de-8af6-75171853bb7a" providerId="AD" clId="Web-{F549625E-3D50-44D5-E84C-884CF3D49D34}" dt="2025-10-15T11:20:52.497" v="150" actId="1076"/>
          <ac:grpSpMkLst>
            <pc:docMk/>
            <pc:sldMk cId="0" sldId="257"/>
            <ac:grpSpMk id="66" creationId="{94CA4788-274E-AF08-0FF2-ECF7D87C4013}"/>
          </ac:grpSpMkLst>
        </pc:grpChg>
        <pc:picChg chg="mod">
          <ac:chgData name="Ana Amélia Fam Tolentino" userId="S::x09308057633@der.mg.gov.br::512e3caf-2900-47de-8af6-75171853bb7a" providerId="AD" clId="Web-{F549625E-3D50-44D5-E84C-884CF3D49D34}" dt="2025-10-15T11:21:20.638" v="154" actId="1076"/>
          <ac:picMkLst>
            <pc:docMk/>
            <pc:sldMk cId="0" sldId="257"/>
            <ac:picMk id="5" creationId="{98A696A1-CAA9-49F4-B953-B4902E779925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22:40.858" v="168" actId="1076"/>
          <ac:picMkLst>
            <pc:docMk/>
            <pc:sldMk cId="0" sldId="257"/>
            <ac:picMk id="9" creationId="{A5ED8FEF-E07B-7FBF-6EA7-EDB5D673DD32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19:42.230" v="137" actId="1076"/>
          <ac:picMkLst>
            <pc:docMk/>
            <pc:sldMk cId="0" sldId="257"/>
            <ac:picMk id="10" creationId="{400EBD48-52FC-1AE9-8719-AEFDE6221CD0}"/>
          </ac:picMkLst>
        </pc:picChg>
        <pc:picChg chg="del">
          <ac:chgData name="Ana Amélia Fam Tolentino" userId="S::x09308057633@der.mg.gov.br::512e3caf-2900-47de-8af6-75171853bb7a" providerId="AD" clId="Web-{F549625E-3D50-44D5-E84C-884CF3D49D34}" dt="2025-10-15T11:16:59.477" v="89"/>
          <ac:picMkLst>
            <pc:docMk/>
            <pc:sldMk cId="0" sldId="257"/>
            <ac:picMk id="12" creationId="{259CEDEB-8E87-9EE9-68CA-C706A38577D5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24:10.109" v="189" actId="14100"/>
          <ac:picMkLst>
            <pc:docMk/>
            <pc:sldMk cId="0" sldId="257"/>
            <ac:picMk id="14" creationId="{CA9319F4-2003-041D-B5F7-B9C7B7260D2E}"/>
          </ac:picMkLst>
        </pc:picChg>
        <pc:picChg chg="del">
          <ac:chgData name="Ana Amélia Fam Tolentino" userId="S::x09308057633@der.mg.gov.br::512e3caf-2900-47de-8af6-75171853bb7a" providerId="AD" clId="Web-{F549625E-3D50-44D5-E84C-884CF3D49D34}" dt="2025-10-15T11:17:00.633" v="90"/>
          <ac:picMkLst>
            <pc:docMk/>
            <pc:sldMk cId="0" sldId="257"/>
            <ac:picMk id="15" creationId="{6BC7A6F9-A816-07FF-D3D2-CF241EC8C8C4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19:51.715" v="141" actId="1076"/>
          <ac:picMkLst>
            <pc:docMk/>
            <pc:sldMk cId="0" sldId="257"/>
            <ac:picMk id="18" creationId="{F2485834-CA16-D190-767F-352325148F86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23:51.140" v="185" actId="1076"/>
          <ac:picMkLst>
            <pc:docMk/>
            <pc:sldMk cId="0" sldId="257"/>
            <ac:picMk id="27" creationId="{960677A3-849F-F886-AAB1-9C30E8DD0EB6}"/>
          </ac:picMkLst>
        </pc:picChg>
        <pc:picChg chg="del">
          <ac:chgData name="Ana Amélia Fam Tolentino" userId="S::x09308057633@der.mg.gov.br::512e3caf-2900-47de-8af6-75171853bb7a" providerId="AD" clId="Web-{F549625E-3D50-44D5-E84C-884CF3D49D34}" dt="2025-10-15T11:17:03.680" v="93"/>
          <ac:picMkLst>
            <pc:docMk/>
            <pc:sldMk cId="0" sldId="257"/>
            <ac:picMk id="30" creationId="{221EC339-921F-F315-6AF4-281C22788F9B}"/>
          </ac:picMkLst>
        </pc:picChg>
        <pc:picChg chg="del">
          <ac:chgData name="Ana Amélia Fam Tolentino" userId="S::x09308057633@der.mg.gov.br::512e3caf-2900-47de-8af6-75171853bb7a" providerId="AD" clId="Web-{F549625E-3D50-44D5-E84C-884CF3D49D34}" dt="2025-10-15T11:17:01.680" v="91"/>
          <ac:picMkLst>
            <pc:docMk/>
            <pc:sldMk cId="0" sldId="257"/>
            <ac:picMk id="31" creationId="{BBA2E077-3482-D24E-352D-9863CCC04838}"/>
          </ac:picMkLst>
        </pc:picChg>
        <pc:picChg chg="del">
          <ac:chgData name="Ana Amélia Fam Tolentino" userId="S::x09308057633@der.mg.gov.br::512e3caf-2900-47de-8af6-75171853bb7a" providerId="AD" clId="Web-{F549625E-3D50-44D5-E84C-884CF3D49D34}" dt="2025-10-15T11:17:09.727" v="98"/>
          <ac:picMkLst>
            <pc:docMk/>
            <pc:sldMk cId="0" sldId="257"/>
            <ac:picMk id="32" creationId="{501D5B51-ECAC-5AD0-8049-A8B2C75FF30D}"/>
          </ac:picMkLst>
        </pc:picChg>
        <pc:picChg chg="del">
          <ac:chgData name="Ana Amélia Fam Tolentino" userId="S::x09308057633@der.mg.gov.br::512e3caf-2900-47de-8af6-75171853bb7a" providerId="AD" clId="Web-{F549625E-3D50-44D5-E84C-884CF3D49D34}" dt="2025-10-15T11:17:10.696" v="99"/>
          <ac:picMkLst>
            <pc:docMk/>
            <pc:sldMk cId="0" sldId="257"/>
            <ac:picMk id="33" creationId="{6E8A2D40-CC7D-5A79-737A-1A3ABB98510B}"/>
          </ac:picMkLst>
        </pc:picChg>
        <pc:picChg chg="del">
          <ac:chgData name="Ana Amélia Fam Tolentino" userId="S::x09308057633@der.mg.gov.br::512e3caf-2900-47de-8af6-75171853bb7a" providerId="AD" clId="Web-{F549625E-3D50-44D5-E84C-884CF3D49D34}" dt="2025-10-15T11:17:13.571" v="102"/>
          <ac:picMkLst>
            <pc:docMk/>
            <pc:sldMk cId="0" sldId="257"/>
            <ac:picMk id="34" creationId="{8D9094A3-72F5-AD7E-17C5-A012E4FA33E9}"/>
          </ac:picMkLst>
        </pc:picChg>
        <pc:picChg chg="del">
          <ac:chgData name="Ana Amélia Fam Tolentino" userId="S::x09308057633@der.mg.gov.br::512e3caf-2900-47de-8af6-75171853bb7a" providerId="AD" clId="Web-{F549625E-3D50-44D5-E84C-884CF3D49D34}" dt="2025-10-15T11:17:18.164" v="106"/>
          <ac:picMkLst>
            <pc:docMk/>
            <pc:sldMk cId="0" sldId="257"/>
            <ac:picMk id="35" creationId="{2C9FAC6C-991C-BBD0-48B8-203D076A460F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23:16.109" v="175" actId="1076"/>
          <ac:picMkLst>
            <pc:docMk/>
            <pc:sldMk cId="0" sldId="257"/>
            <ac:picMk id="45" creationId="{3828F015-ADE4-F080-31BE-0AFC74135CD7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20:12.309" v="144" actId="1076"/>
          <ac:picMkLst>
            <pc:docMk/>
            <pc:sldMk cId="0" sldId="257"/>
            <ac:picMk id="47" creationId="{5E84D28D-07C4-19B0-B1F3-57BC9DFE441A}"/>
          </ac:picMkLst>
        </pc:picChg>
        <pc:picChg chg="del">
          <ac:chgData name="Ana Amélia Fam Tolentino" userId="S::x09308057633@der.mg.gov.br::512e3caf-2900-47de-8af6-75171853bb7a" providerId="AD" clId="Web-{F549625E-3D50-44D5-E84C-884CF3D49D34}" dt="2025-10-15T11:17:18.993" v="107"/>
          <ac:picMkLst>
            <pc:docMk/>
            <pc:sldMk cId="0" sldId="257"/>
            <ac:picMk id="51" creationId="{D61D27D1-1A8C-C3C2-CF9B-02B29E5E770A}"/>
          </ac:picMkLst>
        </pc:picChg>
        <pc:picChg chg="del">
          <ac:chgData name="Ana Amélia Fam Tolentino" userId="S::x09308057633@der.mg.gov.br::512e3caf-2900-47de-8af6-75171853bb7a" providerId="AD" clId="Web-{F549625E-3D50-44D5-E84C-884CF3D49D34}" dt="2025-10-15T11:00:52.451" v="2"/>
          <ac:picMkLst>
            <pc:docMk/>
            <pc:sldMk cId="0" sldId="257"/>
            <ac:picMk id="57" creationId="{F5DCB2B9-0B3E-D5B8-8A29-DEB00EEAF686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20:34.231" v="148" actId="1076"/>
          <ac:picMkLst>
            <pc:docMk/>
            <pc:sldMk cId="0" sldId="257"/>
            <ac:picMk id="70" creationId="{DA734BDB-EB6C-7C7D-A163-61CA0BC09D9E}"/>
          </ac:picMkLst>
        </pc:picChg>
        <pc:cxnChg chg="mod">
          <ac:chgData name="Ana Amélia Fam Tolentino" userId="S::x09308057633@der.mg.gov.br::512e3caf-2900-47de-8af6-75171853bb7a" providerId="AD" clId="Web-{F549625E-3D50-44D5-E84C-884CF3D49D34}" dt="2025-10-15T11:18:55.010" v="128" actId="1076"/>
          <ac:cxnSpMkLst>
            <pc:docMk/>
            <pc:sldMk cId="0" sldId="257"/>
            <ac:cxnSpMk id="43" creationId="{7794634D-9277-C4A6-DC2B-0C15EB498369}"/>
          </ac:cxnSpMkLst>
        </pc:cxnChg>
      </pc:sldChg>
      <pc:sldChg chg="modSp">
        <pc:chgData name="Ana Amélia Fam Tolentino" userId="S::x09308057633@der.mg.gov.br::512e3caf-2900-47de-8af6-75171853bb7a" providerId="AD" clId="Web-{F549625E-3D50-44D5-E84C-884CF3D49D34}" dt="2025-10-15T12:31:52.401" v="482" actId="1076"/>
        <pc:sldMkLst>
          <pc:docMk/>
          <pc:sldMk cId="3892792018" sldId="261"/>
        </pc:sldMkLst>
        <pc:spChg chg="mod">
          <ac:chgData name="Ana Amélia Fam Tolentino" userId="S::x09308057633@der.mg.gov.br::512e3caf-2900-47de-8af6-75171853bb7a" providerId="AD" clId="Web-{F549625E-3D50-44D5-E84C-884CF3D49D34}" dt="2025-10-15T12:31:52.401" v="482" actId="1076"/>
          <ac:spMkLst>
            <pc:docMk/>
            <pc:sldMk cId="3892792018" sldId="261"/>
            <ac:spMk id="3" creationId="{E4192DEB-C92E-1DEE-5169-4A98088FCD8E}"/>
          </ac:spMkLst>
        </pc:spChg>
      </pc:sldChg>
      <pc:sldChg chg="addSp delSp modSp">
        <pc:chgData name="Ana Amélia Fam Tolentino" userId="S::x09308057633@der.mg.gov.br::512e3caf-2900-47de-8af6-75171853bb7a" providerId="AD" clId="Web-{F549625E-3D50-44D5-E84C-884CF3D49D34}" dt="2025-10-15T12:17:33.063" v="415" actId="20577"/>
        <pc:sldMkLst>
          <pc:docMk/>
          <pc:sldMk cId="1194563742" sldId="263"/>
        </pc:sldMkLst>
        <pc:spChg chg="mod">
          <ac:chgData name="Ana Amélia Fam Tolentino" userId="S::x09308057633@der.mg.gov.br::512e3caf-2900-47de-8af6-75171853bb7a" providerId="AD" clId="Web-{F549625E-3D50-44D5-E84C-884CF3D49D34}" dt="2025-10-15T12:17:33.063" v="415" actId="20577"/>
          <ac:spMkLst>
            <pc:docMk/>
            <pc:sldMk cId="1194563742" sldId="263"/>
            <ac:spMk id="4" creationId="{F252EB94-10DE-F9AA-F6F8-FB5CA6B35950}"/>
          </ac:spMkLst>
        </pc:spChg>
        <pc:spChg chg="add mod">
          <ac:chgData name="Ana Amélia Fam Tolentino" userId="S::x09308057633@der.mg.gov.br::512e3caf-2900-47de-8af6-75171853bb7a" providerId="AD" clId="Web-{F549625E-3D50-44D5-E84C-884CF3D49D34}" dt="2025-10-15T12:17:12.156" v="409" actId="20577"/>
          <ac:spMkLst>
            <pc:docMk/>
            <pc:sldMk cId="1194563742" sldId="263"/>
            <ac:spMk id="7" creationId="{EE8FC8F8-D6FC-4AE3-9540-541375B06156}"/>
          </ac:spMkLst>
        </pc:spChg>
        <pc:picChg chg="add del mod modCrop">
          <ac:chgData name="Ana Amélia Fam Tolentino" userId="S::x09308057633@der.mg.gov.br::512e3caf-2900-47de-8af6-75171853bb7a" providerId="AD" clId="Web-{F549625E-3D50-44D5-E84C-884CF3D49D34}" dt="2025-10-15T12:16:16.686" v="380"/>
          <ac:picMkLst>
            <pc:docMk/>
            <pc:sldMk cId="1194563742" sldId="263"/>
            <ac:picMk id="5" creationId="{2D513732-20D7-089B-EB2E-47B2FB43E01D}"/>
          </ac:picMkLst>
        </pc:picChg>
        <pc:picChg chg="add del mod modCrop">
          <ac:chgData name="Ana Amélia Fam Tolentino" userId="S::x09308057633@der.mg.gov.br::512e3caf-2900-47de-8af6-75171853bb7a" providerId="AD" clId="Web-{F549625E-3D50-44D5-E84C-884CF3D49D34}" dt="2025-10-15T12:16:22.108" v="383"/>
          <ac:picMkLst>
            <pc:docMk/>
            <pc:sldMk cId="1194563742" sldId="263"/>
            <ac:picMk id="6" creationId="{A4FDB6C2-F5EC-9A4C-840C-BD844A30981F}"/>
          </ac:picMkLst>
        </pc:picChg>
      </pc:sldChg>
      <pc:sldChg chg="modSp">
        <pc:chgData name="Ana Amélia Fam Tolentino" userId="S::x09308057633@der.mg.gov.br::512e3caf-2900-47de-8af6-75171853bb7a" providerId="AD" clId="Web-{F549625E-3D50-44D5-E84C-884CF3D49D34}" dt="2025-10-15T12:28:49.135" v="455" actId="20577"/>
        <pc:sldMkLst>
          <pc:docMk/>
          <pc:sldMk cId="3450271047" sldId="264"/>
        </pc:sldMkLst>
        <pc:spChg chg="mod">
          <ac:chgData name="Ana Amélia Fam Tolentino" userId="S::x09308057633@der.mg.gov.br::512e3caf-2900-47de-8af6-75171853bb7a" providerId="AD" clId="Web-{F549625E-3D50-44D5-E84C-884CF3D49D34}" dt="2025-10-15T12:28:49.135" v="455" actId="20577"/>
          <ac:spMkLst>
            <pc:docMk/>
            <pc:sldMk cId="3450271047" sldId="264"/>
            <ac:spMk id="3" creationId="{E4192DEB-C92E-1DEE-5169-4A98088FCD8E}"/>
          </ac:spMkLst>
        </pc:spChg>
      </pc:sldChg>
      <pc:sldChg chg="modSp">
        <pc:chgData name="Ana Amélia Fam Tolentino" userId="S::x09308057633@der.mg.gov.br::512e3caf-2900-47de-8af6-75171853bb7a" providerId="AD" clId="Web-{F549625E-3D50-44D5-E84C-884CF3D49D34}" dt="2025-10-15T11:39:15.626" v="339" actId="20577"/>
        <pc:sldMkLst>
          <pc:docMk/>
          <pc:sldMk cId="154090238" sldId="265"/>
        </pc:sldMkLst>
        <pc:spChg chg="mod">
          <ac:chgData name="Ana Amélia Fam Tolentino" userId="S::x09308057633@der.mg.gov.br::512e3caf-2900-47de-8af6-75171853bb7a" providerId="AD" clId="Web-{F549625E-3D50-44D5-E84C-884CF3D49D34}" dt="2025-10-15T11:39:15.626" v="339" actId="20577"/>
          <ac:spMkLst>
            <pc:docMk/>
            <pc:sldMk cId="154090238" sldId="265"/>
            <ac:spMk id="3" creationId="{E4192DEB-C92E-1DEE-5169-4A98088FCD8E}"/>
          </ac:spMkLst>
        </pc:spChg>
      </pc:sldChg>
      <pc:sldChg chg="delSp">
        <pc:chgData name="Ana Amélia Fam Tolentino" userId="S::x09308057633@der.mg.gov.br::512e3caf-2900-47de-8af6-75171853bb7a" providerId="AD" clId="Web-{F549625E-3D50-44D5-E84C-884CF3D49D34}" dt="2025-10-15T11:03:45.633" v="36"/>
        <pc:sldMkLst>
          <pc:docMk/>
          <pc:sldMk cId="3223533426" sldId="266"/>
        </pc:sldMkLst>
        <pc:spChg chg="del">
          <ac:chgData name="Ana Amélia Fam Tolentino" userId="S::x09308057633@der.mg.gov.br::512e3caf-2900-47de-8af6-75171853bb7a" providerId="AD" clId="Web-{F549625E-3D50-44D5-E84C-884CF3D49D34}" dt="2025-10-15T11:03:45.633" v="36"/>
          <ac:spMkLst>
            <pc:docMk/>
            <pc:sldMk cId="3223533426" sldId="266"/>
            <ac:spMk id="3" creationId="{E4192DEB-C92E-1DEE-5169-4A98088FCD8E}"/>
          </ac:spMkLst>
        </pc:spChg>
      </pc:sldChg>
      <pc:sldChg chg="delSp modSp add replId">
        <pc:chgData name="Ana Amélia Fam Tolentino" userId="S::x09308057633@der.mg.gov.br::512e3caf-2900-47de-8af6-75171853bb7a" providerId="AD" clId="Web-{F549625E-3D50-44D5-E84C-884CF3D49D34}" dt="2025-10-15T11:29:31.221" v="285" actId="1076"/>
        <pc:sldMkLst>
          <pc:docMk/>
          <pc:sldMk cId="1345481186" sldId="267"/>
        </pc:sldMkLst>
        <pc:spChg chg="del topLvl">
          <ac:chgData name="Ana Amélia Fam Tolentino" userId="S::x09308057633@der.mg.gov.br::512e3caf-2900-47de-8af6-75171853bb7a" providerId="AD" clId="Web-{F549625E-3D50-44D5-E84C-884CF3D49D34}" dt="2025-10-15T11:24:32.344" v="196"/>
          <ac:spMkLst>
            <pc:docMk/>
            <pc:sldMk cId="1345481186" sldId="267"/>
            <ac:spMk id="2" creationId="{361EFCB4-9E3C-7060-E4E2-6C1E71240662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8:49.987" v="279" actId="1076"/>
          <ac:spMkLst>
            <pc:docMk/>
            <pc:sldMk cId="1345481186" sldId="267"/>
            <ac:spMk id="3" creationId="{922A3922-F1DE-F8F6-7EE7-16C6DAC85689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8:39.674" v="277" actId="1076"/>
          <ac:spMkLst>
            <pc:docMk/>
            <pc:sldMk cId="1345481186" sldId="267"/>
            <ac:spMk id="4" creationId="{262DDDAC-9675-0995-1F1A-7FE30422699F}"/>
          </ac:spMkLst>
        </pc:spChg>
        <pc:spChg chg="del">
          <ac:chgData name="Ana Amélia Fam Tolentino" userId="S::x09308057633@der.mg.gov.br::512e3caf-2900-47de-8af6-75171853bb7a" providerId="AD" clId="Web-{F549625E-3D50-44D5-E84C-884CF3D49D34}" dt="2025-10-15T11:24:26.641" v="192"/>
          <ac:spMkLst>
            <pc:docMk/>
            <pc:sldMk cId="1345481186" sldId="267"/>
            <ac:spMk id="11" creationId="{ABCF562E-F66E-2633-2675-917F52256982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9:26.831" v="284" actId="1076"/>
          <ac:spMkLst>
            <pc:docMk/>
            <pc:sldMk cId="1345481186" sldId="267"/>
            <ac:spMk id="13" creationId="{A91742F0-905B-FBFA-9077-EB995448D904}"/>
          </ac:spMkLst>
        </pc:spChg>
        <pc:spChg chg="del">
          <ac:chgData name="Ana Amélia Fam Tolentino" userId="S::x09308057633@der.mg.gov.br::512e3caf-2900-47de-8af6-75171853bb7a" providerId="AD" clId="Web-{F549625E-3D50-44D5-E84C-884CF3D49D34}" dt="2025-10-15T11:24:29.906" v="195"/>
          <ac:spMkLst>
            <pc:docMk/>
            <pc:sldMk cId="1345481186" sldId="267"/>
            <ac:spMk id="16" creationId="{4AEA728D-4E72-7698-46D0-81036200B24E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9:31.221" v="285" actId="1076"/>
          <ac:spMkLst>
            <pc:docMk/>
            <pc:sldMk cId="1345481186" sldId="267"/>
            <ac:spMk id="17" creationId="{EA95A361-970F-CD25-A92C-5D8DF7237DCD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8:44.940" v="278" actId="1076"/>
          <ac:spMkLst>
            <pc:docMk/>
            <pc:sldMk cId="1345481186" sldId="267"/>
            <ac:spMk id="20" creationId="{4FE465D1-9DD0-42F3-214B-73AF000BA908}"/>
          </ac:spMkLst>
        </pc:spChg>
        <pc:spChg chg="del mod">
          <ac:chgData name="Ana Amélia Fam Tolentino" userId="S::x09308057633@der.mg.gov.br::512e3caf-2900-47de-8af6-75171853bb7a" providerId="AD" clId="Web-{F549625E-3D50-44D5-E84C-884CF3D49D34}" dt="2025-10-15T11:24:39.547" v="208"/>
          <ac:spMkLst>
            <pc:docMk/>
            <pc:sldMk cId="1345481186" sldId="267"/>
            <ac:spMk id="21" creationId="{EC363FDC-541F-7BB5-BF11-70486FE0217F}"/>
          </ac:spMkLst>
        </pc:spChg>
        <pc:spChg chg="del mod topLvl">
          <ac:chgData name="Ana Amélia Fam Tolentino" userId="S::x09308057633@der.mg.gov.br::512e3caf-2900-47de-8af6-75171853bb7a" providerId="AD" clId="Web-{F549625E-3D50-44D5-E84C-884CF3D49D34}" dt="2025-10-15T11:24:35.766" v="202"/>
          <ac:spMkLst>
            <pc:docMk/>
            <pc:sldMk cId="1345481186" sldId="267"/>
            <ac:spMk id="23" creationId="{223AE862-8BDA-CBEC-70DF-12EF10A57037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8:57.330" v="280" actId="1076"/>
          <ac:spMkLst>
            <pc:docMk/>
            <pc:sldMk cId="1345481186" sldId="267"/>
            <ac:spMk id="24" creationId="{67F69959-D6D0-9648-90BC-D9FBC3A1671B}"/>
          </ac:spMkLst>
        </pc:spChg>
        <pc:spChg chg="del mod">
          <ac:chgData name="Ana Amélia Fam Tolentino" userId="S::x09308057633@der.mg.gov.br::512e3caf-2900-47de-8af6-75171853bb7a" providerId="AD" clId="Web-{F549625E-3D50-44D5-E84C-884CF3D49D34}" dt="2025-10-15T11:24:46.485" v="217"/>
          <ac:spMkLst>
            <pc:docMk/>
            <pc:sldMk cId="1345481186" sldId="267"/>
            <ac:spMk id="28" creationId="{FEA1B781-449B-5E8E-2C0A-A8E8EE3DB2EF}"/>
          </ac:spMkLst>
        </pc:spChg>
        <pc:spChg chg="del mod topLvl">
          <ac:chgData name="Ana Amélia Fam Tolentino" userId="S::x09308057633@der.mg.gov.br::512e3caf-2900-47de-8af6-75171853bb7a" providerId="AD" clId="Web-{F549625E-3D50-44D5-E84C-884CF3D49D34}" dt="2025-10-15T11:24:48.298" v="220"/>
          <ac:spMkLst>
            <pc:docMk/>
            <pc:sldMk cId="1345481186" sldId="267"/>
            <ac:spMk id="29" creationId="{2F794B00-6A9C-E4C3-CC3E-39A475C4ED24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6:22.548" v="254" actId="1076"/>
          <ac:spMkLst>
            <pc:docMk/>
            <pc:sldMk cId="1345481186" sldId="267"/>
            <ac:spMk id="37" creationId="{9668D1DE-0EC9-0115-9F2F-22AAC2AD8FF1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7:10.330" v="262" actId="1076"/>
          <ac:spMkLst>
            <pc:docMk/>
            <pc:sldMk cId="1345481186" sldId="267"/>
            <ac:spMk id="38" creationId="{0837F800-2760-CD65-CFD2-7EE0AC91622C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7:21.564" v="264" actId="1076"/>
          <ac:spMkLst>
            <pc:docMk/>
            <pc:sldMk cId="1345481186" sldId="267"/>
            <ac:spMk id="39" creationId="{A9431B05-F604-3876-BD9D-AD773FE677D0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7:34.111" v="267" actId="1076"/>
          <ac:spMkLst>
            <pc:docMk/>
            <pc:sldMk cId="1345481186" sldId="267"/>
            <ac:spMk id="40" creationId="{5BF67702-3AB5-7FAC-AB68-BC79890178DE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7:58.377" v="270" actId="1076"/>
          <ac:spMkLst>
            <pc:docMk/>
            <pc:sldMk cId="1345481186" sldId="267"/>
            <ac:spMk id="41" creationId="{0183A260-67B3-41BE-B082-0C89FF523110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8:19.643" v="273" actId="1076"/>
          <ac:spMkLst>
            <pc:docMk/>
            <pc:sldMk cId="1345481186" sldId="267"/>
            <ac:spMk id="42" creationId="{243E1F28-A541-2995-64D5-BED122EC04C6}"/>
          </ac:spMkLst>
        </pc:spChg>
        <pc:spChg chg="del mod">
          <ac:chgData name="Ana Amélia Fam Tolentino" userId="S::x09308057633@der.mg.gov.br::512e3caf-2900-47de-8af6-75171853bb7a" providerId="AD" clId="Web-{F549625E-3D50-44D5-E84C-884CF3D49D34}" dt="2025-10-15T11:24:57.610" v="227"/>
          <ac:spMkLst>
            <pc:docMk/>
            <pc:sldMk cId="1345481186" sldId="267"/>
            <ac:spMk id="50" creationId="{3E72C5D9-79A7-B8B7-FB3C-F9C4C293FC06}"/>
          </ac:spMkLst>
        </pc:spChg>
        <pc:spChg chg="mod">
          <ac:chgData name="Ana Amélia Fam Tolentino" userId="S::x09308057633@der.mg.gov.br::512e3caf-2900-47de-8af6-75171853bb7a" providerId="AD" clId="Web-{F549625E-3D50-44D5-E84C-884CF3D49D34}" dt="2025-10-15T11:28:29.721" v="276" actId="1076"/>
          <ac:spMkLst>
            <pc:docMk/>
            <pc:sldMk cId="1345481186" sldId="267"/>
            <ac:spMk id="52" creationId="{6E654635-A47D-15F9-6563-B46766A4ADAC}"/>
          </ac:spMkLst>
        </pc:spChg>
        <pc:spChg chg="del mod topLvl">
          <ac:chgData name="Ana Amélia Fam Tolentino" userId="S::x09308057633@der.mg.gov.br::512e3caf-2900-47de-8af6-75171853bb7a" providerId="AD" clId="Web-{F549625E-3D50-44D5-E84C-884CF3D49D34}" dt="2025-10-15T11:24:40.860" v="210"/>
          <ac:spMkLst>
            <pc:docMk/>
            <pc:sldMk cId="1345481186" sldId="267"/>
            <ac:spMk id="53" creationId="{7E5FF8F2-EF10-4020-A7AE-A85D589E8D01}"/>
          </ac:spMkLst>
        </pc:spChg>
        <pc:spChg chg="del mod">
          <ac:chgData name="Ana Amélia Fam Tolentino" userId="S::x09308057633@der.mg.gov.br::512e3caf-2900-47de-8af6-75171853bb7a" providerId="AD" clId="Web-{F549625E-3D50-44D5-E84C-884CF3D49D34}" dt="2025-10-15T11:24:44.625" v="214"/>
          <ac:spMkLst>
            <pc:docMk/>
            <pc:sldMk cId="1345481186" sldId="267"/>
            <ac:spMk id="71" creationId="{82D8AD4F-E01D-D683-D219-9AFEDC34B6C9}"/>
          </ac:spMkLst>
        </pc:spChg>
        <pc:grpChg chg="del">
          <ac:chgData name="Ana Amélia Fam Tolentino" userId="S::x09308057633@der.mg.gov.br::512e3caf-2900-47de-8af6-75171853bb7a" providerId="AD" clId="Web-{F549625E-3D50-44D5-E84C-884CF3D49D34}" dt="2025-10-15T11:24:48.298" v="220"/>
          <ac:grpSpMkLst>
            <pc:docMk/>
            <pc:sldMk cId="1345481186" sldId="267"/>
            <ac:grpSpMk id="54" creationId="{701F1490-5F8C-1D4B-DAB1-3C85F0310C70}"/>
          </ac:grpSpMkLst>
        </pc:grpChg>
        <pc:grpChg chg="del">
          <ac:chgData name="Ana Amélia Fam Tolentino" userId="S::x09308057633@der.mg.gov.br::512e3caf-2900-47de-8af6-75171853bb7a" providerId="AD" clId="Web-{F549625E-3D50-44D5-E84C-884CF3D49D34}" dt="2025-10-15T11:24:40.860" v="210"/>
          <ac:grpSpMkLst>
            <pc:docMk/>
            <pc:sldMk cId="1345481186" sldId="267"/>
            <ac:grpSpMk id="56" creationId="{58B9C070-E741-97BA-D299-838E625AB63F}"/>
          </ac:grpSpMkLst>
        </pc:grpChg>
        <pc:grpChg chg="del">
          <ac:chgData name="Ana Amélia Fam Tolentino" userId="S::x09308057633@der.mg.gov.br::512e3caf-2900-47de-8af6-75171853bb7a" providerId="AD" clId="Web-{F549625E-3D50-44D5-E84C-884CF3D49D34}" dt="2025-10-15T11:24:32.344" v="196"/>
          <ac:grpSpMkLst>
            <pc:docMk/>
            <pc:sldMk cId="1345481186" sldId="267"/>
            <ac:grpSpMk id="60" creationId="{78F07CE1-0507-FDB9-2D87-7ADF5BFAA6DE}"/>
          </ac:grpSpMkLst>
        </pc:grpChg>
        <pc:grpChg chg="del">
          <ac:chgData name="Ana Amélia Fam Tolentino" userId="S::x09308057633@der.mg.gov.br::512e3caf-2900-47de-8af6-75171853bb7a" providerId="AD" clId="Web-{F549625E-3D50-44D5-E84C-884CF3D49D34}" dt="2025-10-15T11:24:35.766" v="202"/>
          <ac:grpSpMkLst>
            <pc:docMk/>
            <pc:sldMk cId="1345481186" sldId="267"/>
            <ac:grpSpMk id="61" creationId="{C0C03CF3-F1C9-C322-5CA7-FDF387045CD1}"/>
          </ac:grpSpMkLst>
        </pc:grpChg>
        <pc:grpChg chg="del">
          <ac:chgData name="Ana Amélia Fam Tolentino" userId="S::x09308057633@der.mg.gov.br::512e3caf-2900-47de-8af6-75171853bb7a" providerId="AD" clId="Web-{F549625E-3D50-44D5-E84C-884CF3D49D34}" dt="2025-10-15T11:24:33.859" v="198"/>
          <ac:grpSpMkLst>
            <pc:docMk/>
            <pc:sldMk cId="1345481186" sldId="267"/>
            <ac:grpSpMk id="62" creationId="{2A5F0D7B-AF75-CC84-1A11-F73E51D022E7}"/>
          </ac:grpSpMkLst>
        </pc:grpChg>
        <pc:grpChg chg="del">
          <ac:chgData name="Ana Amélia Fam Tolentino" userId="S::x09308057633@der.mg.gov.br::512e3caf-2900-47de-8af6-75171853bb7a" providerId="AD" clId="Web-{F549625E-3D50-44D5-E84C-884CF3D49D34}" dt="2025-10-15T11:24:37.563" v="204"/>
          <ac:grpSpMkLst>
            <pc:docMk/>
            <pc:sldMk cId="1345481186" sldId="267"/>
            <ac:grpSpMk id="63" creationId="{6860FDBA-7295-76AF-757D-52A629060AE9}"/>
          </ac:grpSpMkLst>
        </pc:grpChg>
        <pc:grpChg chg="del">
          <ac:chgData name="Ana Amélia Fam Tolentino" userId="S::x09308057633@der.mg.gov.br::512e3caf-2900-47de-8af6-75171853bb7a" providerId="AD" clId="Web-{F549625E-3D50-44D5-E84C-884CF3D49D34}" dt="2025-10-15T11:24:37.625" v="205"/>
          <ac:grpSpMkLst>
            <pc:docMk/>
            <pc:sldMk cId="1345481186" sldId="267"/>
            <ac:grpSpMk id="64" creationId="{38F4F80D-340E-66A6-F935-258B6377B47B}"/>
          </ac:grpSpMkLst>
        </pc:grpChg>
        <pc:grpChg chg="del">
          <ac:chgData name="Ana Amélia Fam Tolentino" userId="S::x09308057633@der.mg.gov.br::512e3caf-2900-47de-8af6-75171853bb7a" providerId="AD" clId="Web-{F549625E-3D50-44D5-E84C-884CF3D49D34}" dt="2025-10-15T11:24:42.360" v="211"/>
          <ac:grpSpMkLst>
            <pc:docMk/>
            <pc:sldMk cId="1345481186" sldId="267"/>
            <ac:grpSpMk id="66" creationId="{8ABC6A34-0A44-6F51-2555-5E10F5D575EF}"/>
          </ac:grpSpMkLst>
        </pc:grpChg>
        <pc:picChg chg="del">
          <ac:chgData name="Ana Amélia Fam Tolentino" userId="S::x09308057633@der.mg.gov.br::512e3caf-2900-47de-8af6-75171853bb7a" providerId="AD" clId="Web-{F549625E-3D50-44D5-E84C-884CF3D49D34}" dt="2025-10-15T11:24:38.094" v="206"/>
          <ac:picMkLst>
            <pc:docMk/>
            <pc:sldMk cId="1345481186" sldId="267"/>
            <ac:picMk id="5" creationId="{B65E4805-3DAE-E038-D44B-60E4BC71085E}"/>
          </ac:picMkLst>
        </pc:picChg>
        <pc:picChg chg="del topLvl">
          <ac:chgData name="Ana Amélia Fam Tolentino" userId="S::x09308057633@der.mg.gov.br::512e3caf-2900-47de-8af6-75171853bb7a" providerId="AD" clId="Web-{F549625E-3D50-44D5-E84C-884CF3D49D34}" dt="2025-10-15T11:24:37.406" v="203"/>
          <ac:picMkLst>
            <pc:docMk/>
            <pc:sldMk cId="1345481186" sldId="267"/>
            <ac:picMk id="7" creationId="{B1B60217-A810-A979-75FD-FC020A908998}"/>
          </ac:picMkLst>
        </pc:picChg>
        <pc:picChg chg="del">
          <ac:chgData name="Ana Amélia Fam Tolentino" userId="S::x09308057633@der.mg.gov.br::512e3caf-2900-47de-8af6-75171853bb7a" providerId="AD" clId="Web-{F549625E-3D50-44D5-E84C-884CF3D49D34}" dt="2025-10-15T11:24:27.437" v="193"/>
          <ac:picMkLst>
            <pc:docMk/>
            <pc:sldMk cId="1345481186" sldId="267"/>
            <ac:picMk id="10" creationId="{B86F8C55-7BB3-CB87-9BFB-359208684EC1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29:13.612" v="282" actId="14100"/>
          <ac:picMkLst>
            <pc:docMk/>
            <pc:sldMk cId="1345481186" sldId="267"/>
            <ac:picMk id="12" creationId="{6BF058B1-8537-945E-6F39-5A1D11A91385}"/>
          </ac:picMkLst>
        </pc:picChg>
        <pc:picChg chg="del">
          <ac:chgData name="Ana Amélia Fam Tolentino" userId="S::x09308057633@der.mg.gov.br::512e3caf-2900-47de-8af6-75171853bb7a" providerId="AD" clId="Web-{F549625E-3D50-44D5-E84C-884CF3D49D34}" dt="2025-10-15T11:24:27.953" v="194"/>
          <ac:picMkLst>
            <pc:docMk/>
            <pc:sldMk cId="1345481186" sldId="267"/>
            <ac:picMk id="14" creationId="{B1B193F4-B007-6CAB-4EDB-79FB3B8F4C75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29:15.737" v="283" actId="14100"/>
          <ac:picMkLst>
            <pc:docMk/>
            <pc:sldMk cId="1345481186" sldId="267"/>
            <ac:picMk id="15" creationId="{FAAD60AC-DFD5-2C09-02DF-23743BCFE146}"/>
          </ac:picMkLst>
        </pc:picChg>
        <pc:picChg chg="del">
          <ac:chgData name="Ana Amélia Fam Tolentino" userId="S::x09308057633@der.mg.gov.br::512e3caf-2900-47de-8af6-75171853bb7a" providerId="AD" clId="Web-{F549625E-3D50-44D5-E84C-884CF3D49D34}" dt="2025-10-15T11:24:47" v="218"/>
          <ac:picMkLst>
            <pc:docMk/>
            <pc:sldMk cId="1345481186" sldId="267"/>
            <ac:picMk id="18" creationId="{33A1F38E-D455-7D9A-27A4-D891D347FA0C}"/>
          </ac:picMkLst>
        </pc:picChg>
        <pc:picChg chg="del topLvl">
          <ac:chgData name="Ana Amélia Fam Tolentino" userId="S::x09308057633@der.mg.gov.br::512e3caf-2900-47de-8af6-75171853bb7a" providerId="AD" clId="Web-{F549625E-3D50-44D5-E84C-884CF3D49D34}" dt="2025-10-15T11:24:48.938" v="221"/>
          <ac:picMkLst>
            <pc:docMk/>
            <pc:sldMk cId="1345481186" sldId="267"/>
            <ac:picMk id="19" creationId="{0DAE103F-DCD1-2511-D4FC-646FD5710837}"/>
          </ac:picMkLst>
        </pc:picChg>
        <pc:picChg chg="del">
          <ac:chgData name="Ana Amélia Fam Tolentino" userId="S::x09308057633@der.mg.gov.br::512e3caf-2900-47de-8af6-75171853bb7a" providerId="AD" clId="Web-{F549625E-3D50-44D5-E84C-884CF3D49D34}" dt="2025-10-15T11:24:50.047" v="222"/>
          <ac:picMkLst>
            <pc:docMk/>
            <pc:sldMk cId="1345481186" sldId="267"/>
            <ac:picMk id="27" creationId="{C3794097-1B7E-9FC0-41FA-337B08A513A7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26:19.501" v="253" actId="1076"/>
          <ac:picMkLst>
            <pc:docMk/>
            <pc:sldMk cId="1345481186" sldId="267"/>
            <ac:picMk id="30" creationId="{4B43DA5D-1406-0269-913D-D48FE6F56BD1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27:52.096" v="269" actId="1076"/>
          <ac:picMkLst>
            <pc:docMk/>
            <pc:sldMk cId="1345481186" sldId="267"/>
            <ac:picMk id="31" creationId="{49113922-0036-BE91-7D03-97D131E70712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27:15.892" v="263" actId="1076"/>
          <ac:picMkLst>
            <pc:docMk/>
            <pc:sldMk cId="1345481186" sldId="267"/>
            <ac:picMk id="32" creationId="{0100BE32-7BBC-AF41-0D35-2DCF3C4C7705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27:29.424" v="266" actId="1076"/>
          <ac:picMkLst>
            <pc:docMk/>
            <pc:sldMk cId="1345481186" sldId="267"/>
            <ac:picMk id="33" creationId="{C1EE3B1D-3379-4FFC-374A-4C5DD21CFAC3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27:44.283" v="268" actId="1076"/>
          <ac:picMkLst>
            <pc:docMk/>
            <pc:sldMk cId="1345481186" sldId="267"/>
            <ac:picMk id="34" creationId="{914E6708-1887-DC15-2941-513A7E135C76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28:14.314" v="272" actId="1076"/>
          <ac:picMkLst>
            <pc:docMk/>
            <pc:sldMk cId="1345481186" sldId="267"/>
            <ac:picMk id="35" creationId="{3F0DF014-3046-F7EE-1396-BB0A284E68A9}"/>
          </ac:picMkLst>
        </pc:picChg>
        <pc:picChg chg="del topLvl">
          <ac:chgData name="Ana Amélia Fam Tolentino" userId="S::x09308057633@der.mg.gov.br::512e3caf-2900-47de-8af6-75171853bb7a" providerId="AD" clId="Web-{F549625E-3D50-44D5-E84C-884CF3D49D34}" dt="2025-10-15T11:24:33.422" v="197"/>
          <ac:picMkLst>
            <pc:docMk/>
            <pc:sldMk cId="1345481186" sldId="267"/>
            <ac:picMk id="45" creationId="{5BE8B889-87E4-3AB2-57FF-9533F82AC1A8}"/>
          </ac:picMkLst>
        </pc:picChg>
        <pc:picChg chg="del">
          <ac:chgData name="Ana Amélia Fam Tolentino" userId="S::x09308057633@der.mg.gov.br::512e3caf-2900-47de-8af6-75171853bb7a" providerId="AD" clId="Web-{F549625E-3D50-44D5-E84C-884CF3D49D34}" dt="2025-10-15T11:24:58.469" v="228"/>
          <ac:picMkLst>
            <pc:docMk/>
            <pc:sldMk cId="1345481186" sldId="267"/>
            <ac:picMk id="47" creationId="{71621C45-86A2-6D5F-D09D-BDBF545E4969}"/>
          </ac:picMkLst>
        </pc:picChg>
        <pc:picChg chg="del topLvl">
          <ac:chgData name="Ana Amélia Fam Tolentino" userId="S::x09308057633@der.mg.gov.br::512e3caf-2900-47de-8af6-75171853bb7a" providerId="AD" clId="Web-{F549625E-3D50-44D5-E84C-884CF3D49D34}" dt="2025-10-15T11:24:42.985" v="212"/>
          <ac:picMkLst>
            <pc:docMk/>
            <pc:sldMk cId="1345481186" sldId="267"/>
            <ac:picMk id="49" creationId="{EECDDD2E-61F4-0F06-AE7C-891B877AC190}"/>
          </ac:picMkLst>
        </pc:picChg>
        <pc:picChg chg="mod">
          <ac:chgData name="Ana Amélia Fam Tolentino" userId="S::x09308057633@der.mg.gov.br::512e3caf-2900-47de-8af6-75171853bb7a" providerId="AD" clId="Web-{F549625E-3D50-44D5-E84C-884CF3D49D34}" dt="2025-10-15T11:28:26.237" v="275" actId="14100"/>
          <ac:picMkLst>
            <pc:docMk/>
            <pc:sldMk cId="1345481186" sldId="267"/>
            <ac:picMk id="51" creationId="{4DC234B5-3E63-7251-75BE-68C32FBD51DC}"/>
          </ac:picMkLst>
        </pc:picChg>
        <pc:picChg chg="del">
          <ac:chgData name="Ana Amélia Fam Tolentino" userId="S::x09308057633@der.mg.gov.br::512e3caf-2900-47de-8af6-75171853bb7a" providerId="AD" clId="Web-{F549625E-3D50-44D5-E84C-884CF3D49D34}" dt="2025-10-15T11:24:45.156" v="215"/>
          <ac:picMkLst>
            <pc:docMk/>
            <pc:sldMk cId="1345481186" sldId="267"/>
            <ac:picMk id="70" creationId="{C8B7072B-C6E0-CCA4-6E9B-D4F4B3C0240F}"/>
          </ac:picMkLst>
        </pc:picChg>
        <pc:cxnChg chg="mod">
          <ac:chgData name="Ana Amélia Fam Tolentino" userId="S::x09308057633@der.mg.gov.br::512e3caf-2900-47de-8af6-75171853bb7a" providerId="AD" clId="Web-{F549625E-3D50-44D5-E84C-884CF3D49D34}" dt="2025-10-15T11:25:12.547" v="233" actId="1076"/>
          <ac:cxnSpMkLst>
            <pc:docMk/>
            <pc:sldMk cId="1345481186" sldId="267"/>
            <ac:cxnSpMk id="43" creationId="{D05FF168-1783-F84A-AF65-E5ED4130E47F}"/>
          </ac:cxnSpMkLst>
        </pc:cxnChg>
      </pc:sldChg>
      <pc:sldChg chg="del">
        <pc:chgData name="Ana Amélia Fam Tolentino" userId="S::x09308057633@der.mg.gov.br::512e3caf-2900-47de-8af6-75171853bb7a" providerId="AD" clId="Web-{F549625E-3D50-44D5-E84C-884CF3D49D34}" dt="2025-10-15T11:00:34.826" v="0"/>
        <pc:sldMkLst>
          <pc:docMk/>
          <pc:sldMk cId="2227512303" sldId="267"/>
        </pc:sldMkLst>
      </pc:sldChg>
      <pc:sldChg chg="addSp delSp modSp add replId">
        <pc:chgData name="Ana Amélia Fam Tolentino" userId="S::x09308057633@der.mg.gov.br::512e3caf-2900-47de-8af6-75171853bb7a" providerId="AD" clId="Web-{F549625E-3D50-44D5-E84C-884CF3D49D34}" dt="2025-10-15T12:30:14.281" v="476" actId="14100"/>
        <pc:sldMkLst>
          <pc:docMk/>
          <pc:sldMk cId="3641180464" sldId="268"/>
        </pc:sldMkLst>
        <pc:spChg chg="del">
          <ac:chgData name="Ana Amélia Fam Tolentino" userId="S::x09308057633@der.mg.gov.br::512e3caf-2900-47de-8af6-75171853bb7a" providerId="AD" clId="Web-{F549625E-3D50-44D5-E84C-884CF3D49D34}" dt="2025-10-15T11:35:44.055" v="296"/>
          <ac:spMkLst>
            <pc:docMk/>
            <pc:sldMk cId="3641180464" sldId="268"/>
            <ac:spMk id="4" creationId="{703B95EA-A484-E9B5-DC5D-994760639FB8}"/>
          </ac:spMkLst>
        </pc:spChg>
        <pc:spChg chg="add del mod">
          <ac:chgData name="Ana Amélia Fam Tolentino" userId="S::x09308057633@der.mg.gov.br::512e3caf-2900-47de-8af6-75171853bb7a" providerId="AD" clId="Web-{F549625E-3D50-44D5-E84C-884CF3D49D34}" dt="2025-10-15T12:15:48.153" v="370"/>
          <ac:spMkLst>
            <pc:docMk/>
            <pc:sldMk cId="3641180464" sldId="268"/>
            <ac:spMk id="5" creationId="{A2035D98-5904-D122-AA59-727347EC8D0B}"/>
          </ac:spMkLst>
        </pc:spChg>
        <pc:spChg chg="add mod">
          <ac:chgData name="Ana Amélia Fam Tolentino" userId="S::x09308057633@der.mg.gov.br::512e3caf-2900-47de-8af6-75171853bb7a" providerId="AD" clId="Web-{F549625E-3D50-44D5-E84C-884CF3D49D34}" dt="2025-10-15T12:30:14.281" v="476" actId="14100"/>
          <ac:spMkLst>
            <pc:docMk/>
            <pc:sldMk cId="3641180464" sldId="268"/>
            <ac:spMk id="7" creationId="{1EE5B895-18CE-CE8C-144D-EE9E58EBC386}"/>
          </ac:spMkLst>
        </pc:spChg>
        <pc:picChg chg="add del mod">
          <ac:chgData name="Ana Amélia Fam Tolentino" userId="S::x09308057633@der.mg.gov.br::512e3caf-2900-47de-8af6-75171853bb7a" providerId="AD" clId="Web-{F549625E-3D50-44D5-E84C-884CF3D49D34}" dt="2025-10-15T12:20:21.364" v="438"/>
          <ac:picMkLst>
            <pc:docMk/>
            <pc:sldMk cId="3641180464" sldId="268"/>
            <ac:picMk id="4" creationId="{62D35498-8BDF-3B6C-A09A-48809046AB4E}"/>
          </ac:picMkLst>
        </pc:picChg>
        <pc:picChg chg="add mod">
          <ac:chgData name="Ana Amélia Fam Tolentino" userId="S::x09308057633@der.mg.gov.br::512e3caf-2900-47de-8af6-75171853bb7a" providerId="AD" clId="Web-{F549625E-3D50-44D5-E84C-884CF3D49D34}" dt="2025-10-15T12:20:35.255" v="443" actId="1076"/>
          <ac:picMkLst>
            <pc:docMk/>
            <pc:sldMk cId="3641180464" sldId="268"/>
            <ac:picMk id="6" creationId="{CB75D14A-AAA0-ACB5-BFF9-D250C97A537E}"/>
          </ac:picMkLst>
        </pc:picChg>
        <pc:picChg chg="add mod modCrop">
          <ac:chgData name="Ana Amélia Fam Tolentino" userId="S::x09308057633@der.mg.gov.br::512e3caf-2900-47de-8af6-75171853bb7a" providerId="AD" clId="Web-{F549625E-3D50-44D5-E84C-884CF3D49D34}" dt="2025-10-15T12:20:59.427" v="452" actId="1076"/>
          <ac:picMkLst>
            <pc:docMk/>
            <pc:sldMk cId="3641180464" sldId="268"/>
            <ac:picMk id="8" creationId="{6C8E482A-8894-71FB-6E93-7B2763845468}"/>
          </ac:picMkLst>
        </pc:picChg>
        <pc:picChg chg="add mod modCrop">
          <ac:chgData name="Ana Amélia Fam Tolentino" userId="S::x09308057633@der.mg.gov.br::512e3caf-2900-47de-8af6-75171853bb7a" providerId="AD" clId="Web-{F549625E-3D50-44D5-E84C-884CF3D49D34}" dt="2025-10-15T12:20:57.521" v="451" actId="1076"/>
          <ac:picMkLst>
            <pc:docMk/>
            <pc:sldMk cId="3641180464" sldId="268"/>
            <ac:picMk id="9" creationId="{EA79B61B-1724-6C4A-056D-EE1F23527663}"/>
          </ac:picMkLst>
        </pc:picChg>
        <pc:picChg chg="add mod">
          <ac:chgData name="Ana Amélia Fam Tolentino" userId="S::x09308057633@der.mg.gov.br::512e3caf-2900-47de-8af6-75171853bb7a" providerId="AD" clId="Web-{F549625E-3D50-44D5-E84C-884CF3D49D34}" dt="2025-10-15T12:29:27.245" v="462" actId="1076"/>
          <ac:picMkLst>
            <pc:docMk/>
            <pc:sldMk cId="3641180464" sldId="268"/>
            <ac:picMk id="10" creationId="{D0392BBB-231A-2CAF-C20C-63F1054D2C1F}"/>
          </ac:picMkLst>
        </pc:picChg>
      </pc:sldChg>
      <pc:sldChg chg="add del replId">
        <pc:chgData name="Ana Amélia Fam Tolentino" userId="S::x09308057633@der.mg.gov.br::512e3caf-2900-47de-8af6-75171853bb7a" providerId="AD" clId="Web-{F549625E-3D50-44D5-E84C-884CF3D49D34}" dt="2025-10-15T12:13:35.319" v="341"/>
        <pc:sldMkLst>
          <pc:docMk/>
          <pc:sldMk cId="2105203826" sldId="269"/>
        </pc:sldMkLst>
      </pc:sldChg>
    </pc:docChg>
  </pc:docChgLst>
  <pc:docChgLst>
    <pc:chgData name="Letícia Gonçalves Costa Munhoz" userId="S::x601705@der.mg.gov.br::5986d8c8-add1-4b07-9eab-18c9faf180e0" providerId="AD" clId="Web-{514F5D4F-7A46-4D2B-8859-75917954E630}"/>
    <pc:docChg chg="modSld">
      <pc:chgData name="Letícia Gonçalves Costa Munhoz" userId="S::x601705@der.mg.gov.br::5986d8c8-add1-4b07-9eab-18c9faf180e0" providerId="AD" clId="Web-{514F5D4F-7A46-4D2B-8859-75917954E630}" dt="2025-10-16T21:17:05.178" v="83" actId="20577"/>
      <pc:docMkLst>
        <pc:docMk/>
      </pc:docMkLst>
      <pc:sldChg chg="modSp">
        <pc:chgData name="Letícia Gonçalves Costa Munhoz" userId="S::x601705@der.mg.gov.br::5986d8c8-add1-4b07-9eab-18c9faf180e0" providerId="AD" clId="Web-{514F5D4F-7A46-4D2B-8859-75917954E630}" dt="2025-10-16T21:13:50.576" v="57" actId="20577"/>
        <pc:sldMkLst>
          <pc:docMk/>
          <pc:sldMk cId="3892792018" sldId="261"/>
        </pc:sldMkLst>
        <pc:spChg chg="mod">
          <ac:chgData name="Letícia Gonçalves Costa Munhoz" userId="S::x601705@der.mg.gov.br::5986d8c8-add1-4b07-9eab-18c9faf180e0" providerId="AD" clId="Web-{514F5D4F-7A46-4D2B-8859-75917954E630}" dt="2025-10-16T21:13:50.576" v="57" actId="20577"/>
          <ac:spMkLst>
            <pc:docMk/>
            <pc:sldMk cId="3892792018" sldId="261"/>
            <ac:spMk id="3" creationId="{E4192DEB-C92E-1DEE-5169-4A98088FCD8E}"/>
          </ac:spMkLst>
        </pc:spChg>
        <pc:spChg chg="mod">
          <ac:chgData name="Letícia Gonçalves Costa Munhoz" userId="S::x601705@der.mg.gov.br::5986d8c8-add1-4b07-9eab-18c9faf180e0" providerId="AD" clId="Web-{514F5D4F-7A46-4D2B-8859-75917954E630}" dt="2025-10-16T21:13:24.650" v="50" actId="14100"/>
          <ac:spMkLst>
            <pc:docMk/>
            <pc:sldMk cId="3892792018" sldId="261"/>
            <ac:spMk id="6" creationId="{92EAE466-8E54-3BAA-E184-CA62C7075181}"/>
          </ac:spMkLst>
        </pc:spChg>
        <pc:picChg chg="mod">
          <ac:chgData name="Letícia Gonçalves Costa Munhoz" userId="S::x601705@der.mg.gov.br::5986d8c8-add1-4b07-9eab-18c9faf180e0" providerId="AD" clId="Web-{514F5D4F-7A46-4D2B-8859-75917954E630}" dt="2025-10-16T21:13:10.694" v="45" actId="1076"/>
          <ac:picMkLst>
            <pc:docMk/>
            <pc:sldMk cId="3892792018" sldId="261"/>
            <ac:picMk id="4" creationId="{683F4C53-820F-44AC-072C-D17920AE038D}"/>
          </ac:picMkLst>
        </pc:picChg>
        <pc:picChg chg="mod">
          <ac:chgData name="Letícia Gonçalves Costa Munhoz" userId="S::x601705@der.mg.gov.br::5986d8c8-add1-4b07-9eab-18c9faf180e0" providerId="AD" clId="Web-{514F5D4F-7A46-4D2B-8859-75917954E630}" dt="2025-10-16T21:13:10.710" v="46" actId="1076"/>
          <ac:picMkLst>
            <pc:docMk/>
            <pc:sldMk cId="3892792018" sldId="261"/>
            <ac:picMk id="9" creationId="{BF1CF77A-844F-041C-D176-394E4802196F}"/>
          </ac:picMkLst>
        </pc:picChg>
      </pc:sldChg>
      <pc:sldChg chg="modSp">
        <pc:chgData name="Letícia Gonçalves Costa Munhoz" userId="S::x601705@der.mg.gov.br::5986d8c8-add1-4b07-9eab-18c9faf180e0" providerId="AD" clId="Web-{514F5D4F-7A46-4D2B-8859-75917954E630}" dt="2025-10-16T21:11:09.085" v="21" actId="20577"/>
        <pc:sldMkLst>
          <pc:docMk/>
          <pc:sldMk cId="1194563742" sldId="263"/>
        </pc:sldMkLst>
        <pc:spChg chg="mod">
          <ac:chgData name="Letícia Gonçalves Costa Munhoz" userId="S::x601705@der.mg.gov.br::5986d8c8-add1-4b07-9eab-18c9faf180e0" providerId="AD" clId="Web-{514F5D4F-7A46-4D2B-8859-75917954E630}" dt="2025-10-16T21:11:09.085" v="21" actId="20577"/>
          <ac:spMkLst>
            <pc:docMk/>
            <pc:sldMk cId="1194563742" sldId="263"/>
            <ac:spMk id="4" creationId="{F252EB94-10DE-F9AA-F6F8-FB5CA6B35950}"/>
          </ac:spMkLst>
        </pc:spChg>
        <pc:spChg chg="mod">
          <ac:chgData name="Letícia Gonçalves Costa Munhoz" userId="S::x601705@der.mg.gov.br::5986d8c8-add1-4b07-9eab-18c9faf180e0" providerId="AD" clId="Web-{514F5D4F-7A46-4D2B-8859-75917954E630}" dt="2025-10-16T21:10:56.335" v="17" actId="20577"/>
          <ac:spMkLst>
            <pc:docMk/>
            <pc:sldMk cId="1194563742" sldId="263"/>
            <ac:spMk id="7" creationId="{EE8FC8F8-D6FC-4AE3-9540-541375B06156}"/>
          </ac:spMkLst>
        </pc:spChg>
      </pc:sldChg>
      <pc:sldChg chg="modSp">
        <pc:chgData name="Letícia Gonçalves Costa Munhoz" userId="S::x601705@der.mg.gov.br::5986d8c8-add1-4b07-9eab-18c9faf180e0" providerId="AD" clId="Web-{514F5D4F-7A46-4D2B-8859-75917954E630}" dt="2025-10-16T21:17:05.178" v="83" actId="20577"/>
        <pc:sldMkLst>
          <pc:docMk/>
          <pc:sldMk cId="3450271047" sldId="264"/>
        </pc:sldMkLst>
        <pc:spChg chg="mod">
          <ac:chgData name="Letícia Gonçalves Costa Munhoz" userId="S::x601705@der.mg.gov.br::5986d8c8-add1-4b07-9eab-18c9faf180e0" providerId="AD" clId="Web-{514F5D4F-7A46-4D2B-8859-75917954E630}" dt="2025-10-16T21:17:05.178" v="83" actId="20577"/>
          <ac:spMkLst>
            <pc:docMk/>
            <pc:sldMk cId="3450271047" sldId="264"/>
            <ac:spMk id="3" creationId="{E4192DEB-C92E-1DEE-5169-4A98088FCD8E}"/>
          </ac:spMkLst>
        </pc:spChg>
      </pc:sldChg>
      <pc:sldChg chg="modSp">
        <pc:chgData name="Letícia Gonçalves Costa Munhoz" userId="S::x601705@der.mg.gov.br::5986d8c8-add1-4b07-9eab-18c9faf180e0" providerId="AD" clId="Web-{514F5D4F-7A46-4D2B-8859-75917954E630}" dt="2025-10-16T21:14:32.879" v="65" actId="20577"/>
        <pc:sldMkLst>
          <pc:docMk/>
          <pc:sldMk cId="154090238" sldId="265"/>
        </pc:sldMkLst>
        <pc:spChg chg="mod">
          <ac:chgData name="Letícia Gonçalves Costa Munhoz" userId="S::x601705@der.mg.gov.br::5986d8c8-add1-4b07-9eab-18c9faf180e0" providerId="AD" clId="Web-{514F5D4F-7A46-4D2B-8859-75917954E630}" dt="2025-10-16T21:14:32.879" v="65" actId="20577"/>
          <ac:spMkLst>
            <pc:docMk/>
            <pc:sldMk cId="154090238" sldId="265"/>
            <ac:spMk id="3" creationId="{E4192DEB-C92E-1DEE-5169-4A98088FCD8E}"/>
          </ac:spMkLst>
        </pc:spChg>
      </pc:sldChg>
      <pc:sldChg chg="modSp">
        <pc:chgData name="Letícia Gonçalves Costa Munhoz" userId="S::x601705@der.mg.gov.br::5986d8c8-add1-4b07-9eab-18c9faf180e0" providerId="AD" clId="Web-{514F5D4F-7A46-4D2B-8859-75917954E630}" dt="2025-10-16T21:12:10.807" v="42" actId="14100"/>
        <pc:sldMkLst>
          <pc:docMk/>
          <pc:sldMk cId="1262421210" sldId="269"/>
        </pc:sldMkLst>
        <pc:spChg chg="mod">
          <ac:chgData name="Letícia Gonçalves Costa Munhoz" userId="S::x601705@der.mg.gov.br::5986d8c8-add1-4b07-9eab-18c9faf180e0" providerId="AD" clId="Web-{514F5D4F-7A46-4D2B-8859-75917954E630}" dt="2025-10-16T21:11:58.696" v="41" actId="20577"/>
          <ac:spMkLst>
            <pc:docMk/>
            <pc:sldMk cId="1262421210" sldId="269"/>
            <ac:spMk id="9" creationId="{214E09AE-A844-E183-1ACF-9005F2BCA0DA}"/>
          </ac:spMkLst>
        </pc:spChg>
        <pc:spChg chg="mod">
          <ac:chgData name="Letícia Gonçalves Costa Munhoz" userId="S::x601705@der.mg.gov.br::5986d8c8-add1-4b07-9eab-18c9faf180e0" providerId="AD" clId="Web-{514F5D4F-7A46-4D2B-8859-75917954E630}" dt="2025-10-16T21:11:40.430" v="37" actId="20577"/>
          <ac:spMkLst>
            <pc:docMk/>
            <pc:sldMk cId="1262421210" sldId="269"/>
            <ac:spMk id="10" creationId="{D08ED024-769D-A577-93D6-E3E4F1A8AAB7}"/>
          </ac:spMkLst>
        </pc:spChg>
        <pc:picChg chg="mod">
          <ac:chgData name="Letícia Gonçalves Costa Munhoz" userId="S::x601705@der.mg.gov.br::5986d8c8-add1-4b07-9eab-18c9faf180e0" providerId="AD" clId="Web-{514F5D4F-7A46-4D2B-8859-75917954E630}" dt="2025-10-16T21:12:10.807" v="42" actId="14100"/>
          <ac:picMkLst>
            <pc:docMk/>
            <pc:sldMk cId="1262421210" sldId="269"/>
            <ac:picMk id="13" creationId="{F941BBD7-0D59-3C96-10A6-551208BA041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3640" y="1727640"/>
            <a:ext cx="8278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3640" y="3235320"/>
            <a:ext cx="8278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3640" y="172764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745880" y="172764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3640" y="323532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745880" y="323532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3640" y="1727640"/>
            <a:ext cx="266544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302640" y="1727640"/>
            <a:ext cx="266544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102000" y="1727640"/>
            <a:ext cx="266544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3640" y="3235320"/>
            <a:ext cx="266544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302640" y="3235320"/>
            <a:ext cx="266544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102000" y="3235320"/>
            <a:ext cx="266544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3640" y="1727640"/>
            <a:ext cx="8278920" cy="28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503640" y="1727640"/>
            <a:ext cx="8278920" cy="28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503640" y="1727640"/>
            <a:ext cx="4039920" cy="28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4745880" y="1727640"/>
            <a:ext cx="4039920" cy="28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3640" y="899640"/>
            <a:ext cx="7271280" cy="3170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503640" y="172764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4745880" y="1727640"/>
            <a:ext cx="4039920" cy="28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503640" y="323532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3640" y="1727640"/>
            <a:ext cx="8278920" cy="28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503640" y="1727640"/>
            <a:ext cx="4039920" cy="28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745880" y="172764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4745880" y="323532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03640" y="172764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745880" y="172764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503640" y="3235320"/>
            <a:ext cx="8278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03640" y="1727640"/>
            <a:ext cx="8278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03640" y="3235320"/>
            <a:ext cx="8278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3640" y="172764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745880" y="172764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503640" y="323532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4745880" y="323532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03640" y="1727640"/>
            <a:ext cx="266544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302640" y="1727640"/>
            <a:ext cx="266544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102000" y="1727640"/>
            <a:ext cx="266544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503640" y="3235320"/>
            <a:ext cx="266544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302640" y="3235320"/>
            <a:ext cx="266544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102000" y="3235320"/>
            <a:ext cx="266544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3640" y="1727640"/>
            <a:ext cx="8278920" cy="28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3640" y="1727640"/>
            <a:ext cx="4039920" cy="28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745880" y="1727640"/>
            <a:ext cx="4039920" cy="28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3640" y="899640"/>
            <a:ext cx="7271280" cy="3170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3640" y="172764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745880" y="1727640"/>
            <a:ext cx="4039920" cy="28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3640" y="323532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3640" y="1727640"/>
            <a:ext cx="4039920" cy="28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745880" y="172764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745880" y="323532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3640" y="172764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745880" y="1727640"/>
            <a:ext cx="4039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3640" y="3235320"/>
            <a:ext cx="8278920" cy="137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3640" y="1326240"/>
            <a:ext cx="907128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3640" y="899640"/>
            <a:ext cx="7271280" cy="683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3640" y="1727640"/>
            <a:ext cx="8278920" cy="288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0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4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400" b="0" strike="noStrike" spc="-1">
                <a:solidFill>
                  <a:srgbClr val="000000"/>
                </a:solidFill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2C64625-B92A-7C97-51FD-4C809F9A053D}"/>
              </a:ext>
            </a:extLst>
          </p:cNvPr>
          <p:cNvSpPr txBox="1"/>
          <p:nvPr/>
        </p:nvSpPr>
        <p:spPr>
          <a:xfrm>
            <a:off x="422941" y="302115"/>
            <a:ext cx="567812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800" b="1">
                <a:solidFill>
                  <a:srgbClr val="002060"/>
                </a:solidFill>
              </a:rPr>
              <a:t>Expectativas para </a:t>
            </a:r>
            <a:r>
              <a:rPr lang="pt-BR" b="1">
                <a:solidFill>
                  <a:srgbClr val="002060"/>
                </a:solidFill>
              </a:rPr>
              <a:t>2026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4192DEB-C92E-1DEE-5169-4A98088FCD8E}"/>
              </a:ext>
            </a:extLst>
          </p:cNvPr>
          <p:cNvSpPr txBox="1"/>
          <p:nvPr/>
        </p:nvSpPr>
        <p:spPr>
          <a:xfrm>
            <a:off x="424802" y="315692"/>
            <a:ext cx="7309000" cy="2819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endParaRPr lang="pt-BR" sz="1600" b="1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1400" b="1"/>
              <a:t>PROGRAMA DE PROMOÇÃO DA SEGURANÇA VIÁRIA (0082)</a:t>
            </a:r>
          </a:p>
          <a:p>
            <a:pPr>
              <a:lnSpc>
                <a:spcPct val="150000"/>
              </a:lnSpc>
            </a:pPr>
            <a:endParaRPr lang="pt-BR" sz="1500" b="1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pt-BR" sz="1500">
                <a:cs typeface="Arial"/>
              </a:rPr>
              <a:t>Início do novo contrato de radares  com 1.300 dispositivos, com leitura de placas, promovendo maior segurança e automação das fiscalizações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pt-BR" sz="1500">
                <a:cs typeface="Arial"/>
              </a:rPr>
              <a:t>Ações de fiscalização, controle e monitoramento do transporte e das rodovias </a:t>
            </a:r>
            <a:endParaRPr lang="pt-BR" sz="1500">
              <a:solidFill>
                <a:srgbClr val="000000"/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pt-BR" sz="1500">
                <a:cs typeface="Arial"/>
              </a:rPr>
              <a:t>Tratamentos de pontos críticos por meio de sinalizações verticais e horizontais, e dispositivos de segurança</a:t>
            </a:r>
            <a:endParaRPr lang="pt-BR">
              <a:cs typeface="Arial"/>
            </a:endParaRP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C90298DC-6A7D-1A4E-51FC-C131F77E76A8}"/>
              </a:ext>
            </a:extLst>
          </p:cNvPr>
          <p:cNvCxnSpPr/>
          <p:nvPr/>
        </p:nvCxnSpPr>
        <p:spPr>
          <a:xfrm flipV="1">
            <a:off x="441292" y="669111"/>
            <a:ext cx="3681207" cy="897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Agenda 2024 - Departamento de Estradas de Rodagem do Estado ...">
            <a:extLst>
              <a:ext uri="{FF2B5EF4-FFF2-40B4-BE49-F238E27FC236}">
                <a16:creationId xmlns:a16="http://schemas.microsoft.com/office/drawing/2014/main" id="{6718BEE8-5AB3-CACF-98AC-887A1A542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345" y="213333"/>
            <a:ext cx="698337" cy="514473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EF4404D-13E2-2489-E62B-14489D09EA71}"/>
              </a:ext>
            </a:extLst>
          </p:cNvPr>
          <p:cNvGrpSpPr/>
          <p:nvPr/>
        </p:nvGrpSpPr>
        <p:grpSpPr>
          <a:xfrm>
            <a:off x="4470363" y="2850767"/>
            <a:ext cx="3519399" cy="2824759"/>
            <a:chOff x="5208292" y="3305287"/>
            <a:chExt cx="2781470" cy="2359985"/>
          </a:xfrm>
        </p:grpSpPr>
        <p:pic>
          <p:nvPicPr>
            <p:cNvPr id="13" name="Imagem 12" descr="Mapa">
              <a:extLst>
                <a:ext uri="{FF2B5EF4-FFF2-40B4-BE49-F238E27FC236}">
                  <a16:creationId xmlns:a16="http://schemas.microsoft.com/office/drawing/2014/main" id="{34CA8FE4-5FB4-056E-F21E-731F60F09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237" b="-341"/>
            <a:stretch>
              <a:fillRect/>
            </a:stretch>
          </p:blipFill>
          <p:spPr>
            <a:xfrm>
              <a:off x="5246959" y="3305287"/>
              <a:ext cx="2742803" cy="2359985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2916429F-E284-3CA8-7EC6-8B9935EA1942}"/>
                </a:ext>
              </a:extLst>
            </p:cNvPr>
            <p:cNvSpPr txBox="1"/>
            <p:nvPr/>
          </p:nvSpPr>
          <p:spPr>
            <a:xfrm>
              <a:off x="5208292" y="3336763"/>
              <a:ext cx="1787362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pt-BR" sz="1600" b="1">
                  <a:solidFill>
                    <a:srgbClr val="002060"/>
                  </a:solidFill>
                </a:rPr>
                <a:t>Radares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0271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C3059B-8654-34C5-E9EA-A57243373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FFC35FC-4644-5A5B-4FEF-8807A619621D}"/>
              </a:ext>
            </a:extLst>
          </p:cNvPr>
          <p:cNvSpPr/>
          <p:nvPr/>
        </p:nvSpPr>
        <p:spPr>
          <a:xfrm>
            <a:off x="119810" y="1704687"/>
            <a:ext cx="3177903" cy="196943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FFF5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  <a:p>
            <a:pPr algn="ctr"/>
            <a:endParaRPr lang="pt-BR"/>
          </a:p>
          <a:p>
            <a:pPr algn="ctr"/>
            <a:endParaRPr lang="pt-BR"/>
          </a:p>
          <a:p>
            <a:pPr algn="ctr"/>
            <a:r>
              <a:rPr lang="pt-BR" sz="2400"/>
              <a:t>Obrigado</a:t>
            </a:r>
          </a:p>
        </p:txBody>
      </p:sp>
      <p:pic>
        <p:nvPicPr>
          <p:cNvPr id="5" name="Imagem 4" descr="Agenda 2024 - Departamento de Estradas de Rodagem do Estado ...">
            <a:extLst>
              <a:ext uri="{FF2B5EF4-FFF2-40B4-BE49-F238E27FC236}">
                <a16:creationId xmlns:a16="http://schemas.microsoft.com/office/drawing/2014/main" id="{1D30AEF4-3C46-819A-3AC3-48CE2AB33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24" y="1859412"/>
            <a:ext cx="1494175" cy="111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77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E9244B6-53C3-E03E-7A26-4050F85C0741}"/>
              </a:ext>
            </a:extLst>
          </p:cNvPr>
          <p:cNvSpPr txBox="1"/>
          <p:nvPr/>
        </p:nvSpPr>
        <p:spPr>
          <a:xfrm>
            <a:off x="541807" y="921601"/>
            <a:ext cx="18297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200" b="1">
                <a:solidFill>
                  <a:srgbClr val="002060"/>
                </a:solidFill>
                <a:latin typeface="Calibri"/>
              </a:rPr>
              <a:t>PROGRAMA ORÇAMENTÁRIO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00EBD48-52FC-1AE9-8719-AEFDE6221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64" y="1504117"/>
            <a:ext cx="1387188" cy="342702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6411C18-E789-2D8A-CCBF-4984306C75A0}"/>
              </a:ext>
            </a:extLst>
          </p:cNvPr>
          <p:cNvSpPr txBox="1"/>
          <p:nvPr/>
        </p:nvSpPr>
        <p:spPr>
          <a:xfrm>
            <a:off x="643425" y="2701944"/>
            <a:ext cx="162585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900" b="1">
                <a:solidFill>
                  <a:schemeClr val="bg1"/>
                </a:solidFill>
                <a:latin typeface="Open Sans ExtraBold"/>
              </a:rPr>
              <a:t>PROGRAMA DE DESENVOLVIMENTO SUSTENTÁVEL DA INRAESTRUTURA RODOVIÁRIA</a:t>
            </a:r>
            <a:endParaRPr lang="pt-BR">
              <a:solidFill>
                <a:schemeClr val="bg1"/>
              </a:solidFill>
            </a:endParaRPr>
          </a:p>
          <a:p>
            <a:pPr algn="ctr"/>
            <a:r>
              <a:rPr lang="pt-BR" sz="900" b="1">
                <a:solidFill>
                  <a:schemeClr val="bg1"/>
                </a:solidFill>
                <a:latin typeface="Open Sans ExtraBold"/>
              </a:rPr>
              <a:t> (0081)</a:t>
            </a:r>
            <a:endParaRPr lang="pt-BR">
              <a:solidFill>
                <a:schemeClr val="bg1"/>
              </a:solidFill>
            </a:endParaRPr>
          </a:p>
        </p:txBody>
      </p:sp>
      <p:pic>
        <p:nvPicPr>
          <p:cNvPr id="14" name="Imagem 13" descr="Forma, Quadrado&#10;&#10;Descrição gerada automaticamente">
            <a:extLst>
              <a:ext uri="{FF2B5EF4-FFF2-40B4-BE49-F238E27FC236}">
                <a16:creationId xmlns:a16="http://schemas.microsoft.com/office/drawing/2014/main" id="{CA9319F4-2003-041D-B5F7-B9C7B7260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4767" y="1499835"/>
            <a:ext cx="1410595" cy="3489424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44C05E07-8D5C-BBF0-4737-CD6D709646B3}"/>
              </a:ext>
            </a:extLst>
          </p:cNvPr>
          <p:cNvSpPr txBox="1"/>
          <p:nvPr/>
        </p:nvSpPr>
        <p:spPr>
          <a:xfrm>
            <a:off x="2212467" y="2871335"/>
            <a:ext cx="1413799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900" b="1">
                <a:solidFill>
                  <a:schemeClr val="bg1"/>
                </a:solidFill>
                <a:latin typeface="Open Sans ExtraBold"/>
              </a:rPr>
              <a:t>EVOLUÇÃO DA QUALIDADE DA MALHA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A39714E-DFC7-EE39-AC19-B86132C90044}"/>
              </a:ext>
            </a:extLst>
          </p:cNvPr>
          <p:cNvSpPr txBox="1"/>
          <p:nvPr/>
        </p:nvSpPr>
        <p:spPr>
          <a:xfrm>
            <a:off x="2146850" y="921240"/>
            <a:ext cx="15223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200" b="1">
                <a:solidFill>
                  <a:srgbClr val="002060"/>
                </a:solidFill>
                <a:latin typeface="Calibri"/>
              </a:rPr>
              <a:t>INDICADOR PROPOSTO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2DCEBBD-1832-99A3-5AFD-D50FC66644AC}"/>
              </a:ext>
            </a:extLst>
          </p:cNvPr>
          <p:cNvSpPr txBox="1"/>
          <p:nvPr/>
        </p:nvSpPr>
        <p:spPr>
          <a:xfrm>
            <a:off x="4241364" y="914833"/>
            <a:ext cx="149372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200" b="1">
                <a:solidFill>
                  <a:srgbClr val="002060"/>
                </a:solidFill>
                <a:latin typeface="Calibri"/>
              </a:rPr>
              <a:t>AÇÃO ORÇAMENTÁRIA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8A696A1-CAA9-49F4-B953-B4902E779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313" y="3018866"/>
            <a:ext cx="2742672" cy="23423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2485834-CA16-D190-767F-352325148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871" y="4377889"/>
            <a:ext cx="2742672" cy="234239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B1A884F2-9B83-51FE-F117-FB9B6CE561AC}"/>
              </a:ext>
            </a:extLst>
          </p:cNvPr>
          <p:cNvSpPr txBox="1"/>
          <p:nvPr/>
        </p:nvSpPr>
        <p:spPr>
          <a:xfrm>
            <a:off x="3753889" y="3032538"/>
            <a:ext cx="2743200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750" b="1">
                <a:latin typeface="Open Sans ExtraBold"/>
              </a:rPr>
              <a:t>REABILITAÇÃO DA MALHA VIÁRIA </a:t>
            </a:r>
            <a:r>
              <a:rPr lang="pt-BR" sz="700" b="1">
                <a:latin typeface="Open Sans ExtraBold"/>
              </a:rPr>
              <a:t>(4385)</a:t>
            </a:r>
          </a:p>
        </p:txBody>
      </p: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5A12172E-2641-8080-D261-6399E39FFEF8}"/>
              </a:ext>
            </a:extLst>
          </p:cNvPr>
          <p:cNvGrpSpPr/>
          <p:nvPr/>
        </p:nvGrpSpPr>
        <p:grpSpPr>
          <a:xfrm>
            <a:off x="3684044" y="2431867"/>
            <a:ext cx="2766727" cy="234239"/>
            <a:chOff x="3723582" y="1887544"/>
            <a:chExt cx="2766727" cy="234239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8C1E221B-EE46-753E-517C-97E2FC009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3582" y="1887544"/>
              <a:ext cx="2742672" cy="234239"/>
            </a:xfrm>
            <a:prstGeom prst="rect">
              <a:avLst/>
            </a:prstGeom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ABEDD144-C96F-BD49-1A94-6961F306B21C}"/>
                </a:ext>
              </a:extLst>
            </p:cNvPr>
            <p:cNvSpPr txBox="1"/>
            <p:nvPr/>
          </p:nvSpPr>
          <p:spPr>
            <a:xfrm>
              <a:off x="3747109" y="1900787"/>
              <a:ext cx="2743200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750" b="1">
                  <a:latin typeface="Open Sans ExtraBold"/>
                </a:rPr>
                <a:t>IMPLANTAÇÃO/PAVIMENTAÇÃO DA MALHA </a:t>
              </a:r>
              <a:r>
                <a:rPr lang="pt-BR" sz="700" b="1">
                  <a:latin typeface="Open Sans ExtraBold"/>
                </a:rPr>
                <a:t>(4275)</a:t>
              </a:r>
            </a:p>
          </p:txBody>
        </p: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2ADC1D03-8A41-921F-03ED-1D2A78FCEFB9}"/>
              </a:ext>
            </a:extLst>
          </p:cNvPr>
          <p:cNvGrpSpPr/>
          <p:nvPr/>
        </p:nvGrpSpPr>
        <p:grpSpPr>
          <a:xfrm>
            <a:off x="3704153" y="1775361"/>
            <a:ext cx="2767640" cy="323165"/>
            <a:chOff x="3723582" y="2134989"/>
            <a:chExt cx="2767640" cy="323165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C780FC74-3A7A-B8D5-DDAC-879580832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3582" y="2173415"/>
              <a:ext cx="2742672" cy="234239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1BFA1231-A15D-75F5-DA15-4451972EB76D}"/>
                </a:ext>
              </a:extLst>
            </p:cNvPr>
            <p:cNvSpPr txBox="1"/>
            <p:nvPr/>
          </p:nvSpPr>
          <p:spPr>
            <a:xfrm>
              <a:off x="3748022" y="2134989"/>
              <a:ext cx="2743200" cy="3231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750" b="1">
                  <a:latin typeface="Open Sans ExtraBold"/>
                </a:rPr>
                <a:t>AMPLIAÇÃO DE CAPACIDADE DA MALHA VIÁRIA </a:t>
              </a:r>
              <a:r>
                <a:rPr lang="pt-BR" sz="700" b="1">
                  <a:latin typeface="Open Sans ExtraBold"/>
                </a:rPr>
                <a:t>(4268)</a:t>
              </a:r>
            </a:p>
          </p:txBody>
        </p: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8AA9DF2D-D367-E138-4FB1-2088116ED6AF}"/>
              </a:ext>
            </a:extLst>
          </p:cNvPr>
          <p:cNvGrpSpPr/>
          <p:nvPr/>
        </p:nvGrpSpPr>
        <p:grpSpPr>
          <a:xfrm>
            <a:off x="3691842" y="2697137"/>
            <a:ext cx="2761202" cy="323165"/>
            <a:chOff x="3723582" y="2414362"/>
            <a:chExt cx="2761202" cy="323165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B98AAE17-EE83-DD19-BE5C-E9708ED54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3582" y="2444991"/>
              <a:ext cx="2742672" cy="234239"/>
            </a:xfrm>
            <a:prstGeom prst="rect">
              <a:avLst/>
            </a:prstGeom>
          </p:spPr>
        </p:pic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E50B164E-557D-AA69-7DEB-7A6D720FEC76}"/>
                </a:ext>
              </a:extLst>
            </p:cNvPr>
            <p:cNvSpPr txBox="1"/>
            <p:nvPr/>
          </p:nvSpPr>
          <p:spPr>
            <a:xfrm>
              <a:off x="3741584" y="2414362"/>
              <a:ext cx="2743200" cy="3231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750" b="1">
                  <a:latin typeface="Open Sans ExtraBold"/>
                </a:rPr>
                <a:t>PREVENÇÃO E MITIGAÇÃO DE DANOS AMBIENTAIS (4284)</a:t>
              </a:r>
            </a:p>
          </p:txBody>
        </p:sp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F6C2F89F-0496-3137-1F87-AF9562DEE4F3}"/>
              </a:ext>
            </a:extLst>
          </p:cNvPr>
          <p:cNvGrpSpPr/>
          <p:nvPr/>
        </p:nvGrpSpPr>
        <p:grpSpPr>
          <a:xfrm>
            <a:off x="3696313" y="2096534"/>
            <a:ext cx="2755836" cy="323165"/>
            <a:chOff x="3723582" y="2683121"/>
            <a:chExt cx="2755836" cy="323165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A5ED8FEF-E07B-7FBF-6EA7-EDB5D673D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3582" y="2716568"/>
              <a:ext cx="2742672" cy="234239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A8952A10-2528-39F7-D4D3-6DEA7B8C12EB}"/>
                </a:ext>
              </a:extLst>
            </p:cNvPr>
            <p:cNvSpPr txBox="1"/>
            <p:nvPr/>
          </p:nvSpPr>
          <p:spPr>
            <a:xfrm>
              <a:off x="3736218" y="2683121"/>
              <a:ext cx="2743200" cy="3231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750" b="1">
                  <a:latin typeface="Open Sans ExtraBold"/>
                </a:rPr>
                <a:t>IMPLANTAÇÃO E MANUTENÇÃO DE OBRAS DE ARTE ESPECIAIS </a:t>
              </a:r>
              <a:r>
                <a:rPr lang="pt-BR" sz="700" b="1">
                  <a:latin typeface="Open Sans ExtraBold"/>
                </a:rPr>
                <a:t>(4272)</a:t>
              </a:r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246CD7E-A1BE-B852-8C6C-639F507AC695}"/>
              </a:ext>
            </a:extLst>
          </p:cNvPr>
          <p:cNvSpPr txBox="1"/>
          <p:nvPr/>
        </p:nvSpPr>
        <p:spPr>
          <a:xfrm>
            <a:off x="3703464" y="4404389"/>
            <a:ext cx="2726186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750" b="1">
                <a:latin typeface="Open Sans ExtraBold"/>
              </a:rPr>
              <a:t>CONSERVAÇÃO ROTINEIRA DA MALHA VIÁRIA </a:t>
            </a:r>
            <a:r>
              <a:rPr lang="pt-BR" sz="700" b="1">
                <a:latin typeface="Open Sans ExtraBold"/>
              </a:rPr>
              <a:t>(4293)</a:t>
            </a:r>
          </a:p>
        </p:txBody>
      </p: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AC0A4FDD-882C-DF7A-4BD9-E7353E91807F}"/>
              </a:ext>
            </a:extLst>
          </p:cNvPr>
          <p:cNvGrpSpPr/>
          <p:nvPr/>
        </p:nvGrpSpPr>
        <p:grpSpPr>
          <a:xfrm>
            <a:off x="3702669" y="4692445"/>
            <a:ext cx="2742672" cy="234239"/>
            <a:chOff x="3723582" y="3259722"/>
            <a:chExt cx="2742672" cy="234239"/>
          </a:xfrm>
        </p:grpSpPr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F9803F11-7CBA-B188-0206-796058106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3582" y="3259722"/>
              <a:ext cx="2742672" cy="234239"/>
            </a:xfrm>
            <a:prstGeom prst="rect">
              <a:avLst/>
            </a:prstGeom>
          </p:spPr>
        </p:pic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E24C6F7D-69AB-8BE4-63F5-17D7D199F2EE}"/>
                </a:ext>
              </a:extLst>
            </p:cNvPr>
            <p:cNvSpPr txBox="1"/>
            <p:nvPr/>
          </p:nvSpPr>
          <p:spPr>
            <a:xfrm>
              <a:off x="3893037" y="3270403"/>
              <a:ext cx="2449777" cy="20774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750" b="1">
                  <a:latin typeface="Open Sans ExtraBold"/>
                </a:rPr>
                <a:t>CONTROLE DE CARGAS </a:t>
              </a:r>
              <a:r>
                <a:rPr lang="pt-BR" sz="700" b="1">
                  <a:latin typeface="Open Sans ExtraBold"/>
                </a:rPr>
                <a:t>(4526)</a:t>
              </a:r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237BCD72-EE76-8A87-9F9F-F4158E5492EA}"/>
              </a:ext>
            </a:extLst>
          </p:cNvPr>
          <p:cNvSpPr txBox="1"/>
          <p:nvPr/>
        </p:nvSpPr>
        <p:spPr>
          <a:xfrm>
            <a:off x="6165941" y="1014595"/>
            <a:ext cx="149372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200" b="1">
                <a:solidFill>
                  <a:srgbClr val="002060"/>
                </a:solidFill>
                <a:latin typeface="Calibri"/>
              </a:rPr>
              <a:t>PROGRAMA</a:t>
            </a:r>
          </a:p>
        </p:txBody>
      </p:sp>
      <p:pic>
        <p:nvPicPr>
          <p:cNvPr id="27" name="Imagem 26" descr="Forma, Círculo&#10;&#10;Descrição gerada automaticamente">
            <a:extLst>
              <a:ext uri="{FF2B5EF4-FFF2-40B4-BE49-F238E27FC236}">
                <a16:creationId xmlns:a16="http://schemas.microsoft.com/office/drawing/2014/main" id="{960677A3-849F-F886-AAB1-9C30E8DD0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132" y="1501933"/>
            <a:ext cx="844571" cy="2644244"/>
          </a:xfrm>
          <a:prstGeom prst="rect">
            <a:avLst/>
          </a:prstGeom>
        </p:spPr>
      </p:pic>
      <p:pic>
        <p:nvPicPr>
          <p:cNvPr id="47" name="Imagem 46" descr="Forma, Círculo&#10;&#10;Descrição gerada automaticamente">
            <a:extLst>
              <a:ext uri="{FF2B5EF4-FFF2-40B4-BE49-F238E27FC236}">
                <a16:creationId xmlns:a16="http://schemas.microsoft.com/office/drawing/2014/main" id="{5E84D28D-07C4-19B0-B1F3-57BC9DFE4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321" y="4340495"/>
            <a:ext cx="880319" cy="563594"/>
          </a:xfrm>
          <a:prstGeom prst="rect">
            <a:avLst/>
          </a:prstGeom>
        </p:spPr>
      </p:pic>
      <p:sp>
        <p:nvSpPr>
          <p:cNvPr id="48" name="CaixaDeTexto 47">
            <a:extLst>
              <a:ext uri="{FF2B5EF4-FFF2-40B4-BE49-F238E27FC236}">
                <a16:creationId xmlns:a16="http://schemas.microsoft.com/office/drawing/2014/main" id="{B0E9B08C-4A8D-F88C-FC50-6577F73D0F98}"/>
              </a:ext>
            </a:extLst>
          </p:cNvPr>
          <p:cNvSpPr txBox="1"/>
          <p:nvPr/>
        </p:nvSpPr>
        <p:spPr>
          <a:xfrm>
            <a:off x="6561236" y="2374531"/>
            <a:ext cx="841467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900">
                <a:solidFill>
                  <a:schemeClr val="bg1"/>
                </a:solidFill>
                <a:latin typeface="Open Sans ExtraBold"/>
              </a:rPr>
              <a:t>CAMINHOS PARA AVANÇAR  NOVAS ESTRADAS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28BDA35C-5C9D-8729-A182-12467312802B}"/>
              </a:ext>
            </a:extLst>
          </p:cNvPr>
          <p:cNvSpPr txBox="1"/>
          <p:nvPr/>
        </p:nvSpPr>
        <p:spPr>
          <a:xfrm>
            <a:off x="6425282" y="4345059"/>
            <a:ext cx="11493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700">
                <a:solidFill>
                  <a:schemeClr val="bg1"/>
                </a:solidFill>
                <a:latin typeface="Open Sans ExtraBold"/>
              </a:rPr>
              <a:t>CAMINHOS PARA AVANÇAR  MANUTENÇÃO E CONSERVAÇÃO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B6F9A890-5011-1A0F-3737-FFC74B23A52B}"/>
              </a:ext>
            </a:extLst>
          </p:cNvPr>
          <p:cNvSpPr txBox="1"/>
          <p:nvPr/>
        </p:nvSpPr>
        <p:spPr>
          <a:xfrm>
            <a:off x="7269982" y="5222394"/>
            <a:ext cx="784271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900">
                <a:solidFill>
                  <a:srgbClr val="FFFFFF"/>
                </a:solidFill>
                <a:latin typeface="Open Sans ExtraBold"/>
              </a:rPr>
              <a:t>PROFAIXA</a:t>
            </a:r>
            <a:endParaRPr lang="pt-BR"/>
          </a:p>
        </p:txBody>
      </p: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7794634D-9277-C4A6-DC2B-0C15EB498369}"/>
              </a:ext>
            </a:extLst>
          </p:cNvPr>
          <p:cNvCxnSpPr/>
          <p:nvPr/>
        </p:nvCxnSpPr>
        <p:spPr>
          <a:xfrm flipV="1">
            <a:off x="315375" y="472792"/>
            <a:ext cx="3681207" cy="897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220DB9A9-9B13-681E-4C29-2A85FCAF2E0C}"/>
              </a:ext>
            </a:extLst>
          </p:cNvPr>
          <p:cNvGrpSpPr/>
          <p:nvPr/>
        </p:nvGrpSpPr>
        <p:grpSpPr>
          <a:xfrm>
            <a:off x="3688515" y="1456286"/>
            <a:ext cx="2758464" cy="323165"/>
            <a:chOff x="3728593" y="1311155"/>
            <a:chExt cx="2758464" cy="323165"/>
          </a:xfrm>
        </p:grpSpPr>
        <p:pic>
          <p:nvPicPr>
            <p:cNvPr id="45" name="Imagem 44">
              <a:extLst>
                <a:ext uri="{FF2B5EF4-FFF2-40B4-BE49-F238E27FC236}">
                  <a16:creationId xmlns:a16="http://schemas.microsoft.com/office/drawing/2014/main" id="{3828F015-ADE4-F080-31BE-0AFC74135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28593" y="1348221"/>
              <a:ext cx="2742672" cy="234239"/>
            </a:xfrm>
            <a:prstGeom prst="rect">
              <a:avLst/>
            </a:prstGeom>
          </p:spPr>
        </p:pic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F2C64625-B92A-7C97-51FD-4C809F9A053D}"/>
                </a:ext>
              </a:extLst>
            </p:cNvPr>
            <p:cNvSpPr txBox="1"/>
            <p:nvPr/>
          </p:nvSpPr>
          <p:spPr>
            <a:xfrm>
              <a:off x="3767783" y="1311155"/>
              <a:ext cx="2719274" cy="3231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BR" sz="800" b="1">
                  <a:latin typeface="Open Sans ExtraBold"/>
                </a:rPr>
                <a:t>SUPORTE A GESTÃO DOS ATIVOS RODOVIÁRIOS </a:t>
              </a:r>
              <a:r>
                <a:rPr lang="pt-BR" sz="700" b="1">
                  <a:latin typeface="Open Sans ExtraBold"/>
                </a:rPr>
                <a:t>(4162)</a:t>
              </a:r>
              <a:endParaRPr lang="pt-BR" sz="800" b="1">
                <a:latin typeface="Open Sans ExtraBold"/>
              </a:endParaRPr>
            </a:p>
          </p:txBody>
        </p:sp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19F001B3-8D87-DC6D-34C0-CA7F4F136F7A}"/>
              </a:ext>
            </a:extLst>
          </p:cNvPr>
          <p:cNvGrpSpPr/>
          <p:nvPr/>
        </p:nvGrpSpPr>
        <p:grpSpPr>
          <a:xfrm>
            <a:off x="3712161" y="3282671"/>
            <a:ext cx="2786072" cy="323165"/>
            <a:chOff x="5040312" y="1156475"/>
            <a:chExt cx="2786072" cy="323165"/>
          </a:xfrm>
        </p:grpSpPr>
        <p:pic>
          <p:nvPicPr>
            <p:cNvPr id="49" name="Imagem 48">
              <a:extLst>
                <a:ext uri="{FF2B5EF4-FFF2-40B4-BE49-F238E27FC236}">
                  <a16:creationId xmlns:a16="http://schemas.microsoft.com/office/drawing/2014/main" id="{F1574AEF-F259-F2E0-3C92-EFFA68A6B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0312" y="1189796"/>
              <a:ext cx="2742672" cy="234239"/>
            </a:xfrm>
            <a:prstGeom prst="rect">
              <a:avLst/>
            </a:prstGeom>
          </p:spPr>
        </p:pic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93E6A72B-4690-CEEA-A32C-6D3FC334623A}"/>
                </a:ext>
              </a:extLst>
            </p:cNvPr>
            <p:cNvSpPr txBox="1"/>
            <p:nvPr/>
          </p:nvSpPr>
          <p:spPr>
            <a:xfrm>
              <a:off x="5083184" y="1156475"/>
              <a:ext cx="2743200" cy="3231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750" b="1">
                  <a:latin typeface="Open Sans ExtraBold"/>
                </a:rPr>
                <a:t>CONSTRUÇÃO E ADEQUAÇÃO DE RODOVIAS – RIO DOCE </a:t>
              </a:r>
              <a:r>
                <a:rPr lang="pt-BR" sz="700" b="1">
                  <a:latin typeface="Open Sans ExtraBold"/>
                </a:rPr>
                <a:t>(4287)</a:t>
              </a:r>
            </a:p>
          </p:txBody>
        </p:sp>
      </p:grp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7C2568BF-0417-7B10-8231-E46E9FADB57B}"/>
              </a:ext>
            </a:extLst>
          </p:cNvPr>
          <p:cNvSpPr txBox="1"/>
          <p:nvPr/>
        </p:nvSpPr>
        <p:spPr>
          <a:xfrm>
            <a:off x="319646" y="43946"/>
            <a:ext cx="567812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b="1">
                <a:solidFill>
                  <a:srgbClr val="002060"/>
                </a:solidFill>
              </a:rPr>
              <a:t>PPAG 2024-2027</a:t>
            </a:r>
          </a:p>
        </p:txBody>
      </p: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94CA4788-274E-AF08-0FF2-ECF7D87C4013}"/>
              </a:ext>
            </a:extLst>
          </p:cNvPr>
          <p:cNvGrpSpPr/>
          <p:nvPr/>
        </p:nvGrpSpPr>
        <p:grpSpPr>
          <a:xfrm>
            <a:off x="3711512" y="3582629"/>
            <a:ext cx="2786072" cy="323165"/>
            <a:chOff x="5040312" y="1156475"/>
            <a:chExt cx="2786072" cy="323165"/>
          </a:xfrm>
        </p:grpSpPr>
        <p:pic>
          <p:nvPicPr>
            <p:cNvPr id="67" name="Imagem 66">
              <a:extLst>
                <a:ext uri="{FF2B5EF4-FFF2-40B4-BE49-F238E27FC236}">
                  <a16:creationId xmlns:a16="http://schemas.microsoft.com/office/drawing/2014/main" id="{C783006B-CBE9-31E6-6E61-A9B6B2879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40312" y="1189796"/>
              <a:ext cx="2742672" cy="234239"/>
            </a:xfrm>
            <a:prstGeom prst="rect">
              <a:avLst/>
            </a:prstGeom>
          </p:spPr>
        </p:pic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C88C3AEB-B3FC-8B1D-7BB8-D4CFB706CA90}"/>
                </a:ext>
              </a:extLst>
            </p:cNvPr>
            <p:cNvSpPr txBox="1"/>
            <p:nvPr/>
          </p:nvSpPr>
          <p:spPr>
            <a:xfrm>
              <a:off x="5083184" y="1156475"/>
              <a:ext cx="2743200" cy="3231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750" b="1">
                  <a:latin typeface="Open Sans ExtraBold"/>
                </a:rPr>
                <a:t>CONSTRUÇÃO E ADEQUAÇÃO DE RODOVIAS –  RECUPERAÇÃO BRUMADINHO (</a:t>
              </a:r>
              <a:r>
                <a:rPr lang="pt-BR" sz="700" b="1">
                  <a:latin typeface="Open Sans ExtraBold"/>
                </a:rPr>
                <a:t>4289)</a:t>
              </a:r>
            </a:p>
          </p:txBody>
        </p:sp>
      </p:grpSp>
      <p:pic>
        <p:nvPicPr>
          <p:cNvPr id="70" name="Imagem 69">
            <a:extLst>
              <a:ext uri="{FF2B5EF4-FFF2-40B4-BE49-F238E27FC236}">
                <a16:creationId xmlns:a16="http://schemas.microsoft.com/office/drawing/2014/main" id="{DA734BDB-EB6C-7C7D-A163-61CA0BC09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909" y="3906840"/>
            <a:ext cx="2742672" cy="234239"/>
          </a:xfrm>
          <a:prstGeom prst="rect">
            <a:avLst/>
          </a:prstGeom>
        </p:spPr>
      </p:pic>
      <p:sp>
        <p:nvSpPr>
          <p:cNvPr id="71" name="CaixaDeTexto 70">
            <a:extLst>
              <a:ext uri="{FF2B5EF4-FFF2-40B4-BE49-F238E27FC236}">
                <a16:creationId xmlns:a16="http://schemas.microsoft.com/office/drawing/2014/main" id="{5857A4A2-7368-842E-E380-2A529E28FEA3}"/>
              </a:ext>
            </a:extLst>
          </p:cNvPr>
          <p:cNvSpPr txBox="1"/>
          <p:nvPr/>
        </p:nvSpPr>
        <p:spPr>
          <a:xfrm>
            <a:off x="3728505" y="3862682"/>
            <a:ext cx="274320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750" b="1">
                <a:latin typeface="Open Sans ExtraBold"/>
              </a:rPr>
              <a:t>RECUPERAÇÃO E MANUTENÇÃO DA MALHA VIÁRIA – RECUPERAÇÃO BRUMADINHO (</a:t>
            </a:r>
            <a:r>
              <a:rPr lang="pt-BR" sz="700" b="1">
                <a:latin typeface="Open Sans ExtraBold"/>
              </a:rPr>
              <a:t>4288)</a:t>
            </a:r>
          </a:p>
        </p:txBody>
      </p:sp>
      <p:pic>
        <p:nvPicPr>
          <p:cNvPr id="13" name="Imagem 12" descr="Agenda 2024 - Departamento de Estradas de Rodagem do Estado ...">
            <a:extLst>
              <a:ext uri="{FF2B5EF4-FFF2-40B4-BE49-F238E27FC236}">
                <a16:creationId xmlns:a16="http://schemas.microsoft.com/office/drawing/2014/main" id="{9463B182-57E4-631B-437B-A1FC520D66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4345" y="213333"/>
            <a:ext cx="698337" cy="5144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2261AD-2BE9-79CA-BFE8-14773CA02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262DDDAC-9675-0995-1F1A-7FE30422699F}"/>
              </a:ext>
            </a:extLst>
          </p:cNvPr>
          <p:cNvSpPr txBox="1"/>
          <p:nvPr/>
        </p:nvSpPr>
        <p:spPr>
          <a:xfrm>
            <a:off x="518413" y="1015147"/>
            <a:ext cx="18297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200" b="1">
                <a:solidFill>
                  <a:srgbClr val="002060"/>
                </a:solidFill>
                <a:latin typeface="Calibri"/>
              </a:rPr>
              <a:t>PROGRAMA ORÇAMENTÁRIO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BF058B1-8537-945E-6F39-5A1D11A91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89" y="2227063"/>
            <a:ext cx="1340374" cy="169737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91742F0-905B-FBFA-9077-EB995448D904}"/>
              </a:ext>
            </a:extLst>
          </p:cNvPr>
          <p:cNvSpPr txBox="1"/>
          <p:nvPr/>
        </p:nvSpPr>
        <p:spPr>
          <a:xfrm>
            <a:off x="645873" y="2727158"/>
            <a:ext cx="16258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900" b="1">
                <a:solidFill>
                  <a:schemeClr val="bg1"/>
                </a:solidFill>
                <a:latin typeface="Open Sans ExtraBold"/>
              </a:rPr>
              <a:t>PROGRAMA DE PROMOÇÃO DA SEGURANÇA VIÁRIA (0082)</a:t>
            </a:r>
          </a:p>
        </p:txBody>
      </p:sp>
      <p:pic>
        <p:nvPicPr>
          <p:cNvPr id="15" name="Imagem 14" descr="Forma, Quadrado&#10;&#10;Descrição gerada automaticamente">
            <a:extLst>
              <a:ext uri="{FF2B5EF4-FFF2-40B4-BE49-F238E27FC236}">
                <a16:creationId xmlns:a16="http://schemas.microsoft.com/office/drawing/2014/main" id="{FAAD60AC-DFD5-2C09-02DF-23743BCFE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526" y="2227866"/>
            <a:ext cx="1363781" cy="169576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EA95A361-970F-CD25-A92C-5D8DF7237DCD}"/>
              </a:ext>
            </a:extLst>
          </p:cNvPr>
          <p:cNvSpPr txBox="1"/>
          <p:nvPr/>
        </p:nvSpPr>
        <p:spPr>
          <a:xfrm>
            <a:off x="2270131" y="2724317"/>
            <a:ext cx="124252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900" b="1">
                <a:solidFill>
                  <a:schemeClr val="bg1"/>
                </a:solidFill>
                <a:latin typeface="Open Sans ExtraBold"/>
              </a:rPr>
              <a:t>NÚMERO DE ACIDENTES POR 10 MIL HABITANTES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FE465D1-9DD0-42F3-214B-73AF000BA908}"/>
              </a:ext>
            </a:extLst>
          </p:cNvPr>
          <p:cNvSpPr txBox="1"/>
          <p:nvPr/>
        </p:nvSpPr>
        <p:spPr>
          <a:xfrm>
            <a:off x="2115658" y="1014787"/>
            <a:ext cx="15223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200" b="1">
                <a:solidFill>
                  <a:srgbClr val="002060"/>
                </a:solidFill>
                <a:latin typeface="Calibri"/>
              </a:rPr>
              <a:t>INDICADOR PROPOSTO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22A3922-F1DE-F8F6-7EE7-16C6DAC85689}"/>
              </a:ext>
            </a:extLst>
          </p:cNvPr>
          <p:cNvSpPr txBox="1"/>
          <p:nvPr/>
        </p:nvSpPr>
        <p:spPr>
          <a:xfrm>
            <a:off x="4303748" y="1008380"/>
            <a:ext cx="149372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200" b="1">
                <a:solidFill>
                  <a:srgbClr val="002060"/>
                </a:solidFill>
                <a:latin typeface="Calibri"/>
              </a:rPr>
              <a:t>AÇÃO ORÇAMENTÁRIA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4B43DA5D-1406-0269-913D-D48FE6F56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61" y="2290220"/>
            <a:ext cx="2742672" cy="234239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49113922-0036-BE91-7D03-97D131E707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972" y="2547159"/>
            <a:ext cx="2742672" cy="234239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0100BE32-7BBC-AF41-0D35-2DCF3C4C7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770" y="2831084"/>
            <a:ext cx="2742672" cy="234239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C1EE3B1D-3379-4FFC-374A-4C5DD21CF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972" y="3122153"/>
            <a:ext cx="2742672" cy="234239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914E6708-1887-DC15-2941-513A7E135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4770" y="3406726"/>
            <a:ext cx="2742672" cy="234239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3F0DF014-3046-F7EE-1396-BB0A284E6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972" y="3682854"/>
            <a:ext cx="2742672" cy="234239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9668D1DE-0EC9-0115-9F2F-22AAC2AD8FF1}"/>
              </a:ext>
            </a:extLst>
          </p:cNvPr>
          <p:cNvSpPr txBox="1"/>
          <p:nvPr/>
        </p:nvSpPr>
        <p:spPr>
          <a:xfrm>
            <a:off x="3759303" y="2306796"/>
            <a:ext cx="2743200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750" b="1">
                <a:latin typeface="Open Sans ExtraBold"/>
              </a:rPr>
              <a:t>CONTROLE DE VELOCIDADE </a:t>
            </a:r>
            <a:r>
              <a:rPr lang="pt-BR" sz="700" b="1">
                <a:latin typeface="Open Sans ExtraBold"/>
              </a:rPr>
              <a:t>(4201)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837F800-2760-CD65-CFD2-7EE0AC91622C}"/>
              </a:ext>
            </a:extLst>
          </p:cNvPr>
          <p:cNvSpPr txBox="1"/>
          <p:nvPr/>
        </p:nvSpPr>
        <p:spPr>
          <a:xfrm>
            <a:off x="3727173" y="2517179"/>
            <a:ext cx="274320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750" b="1">
                <a:latin typeface="Open Sans ExtraBold"/>
              </a:rPr>
              <a:t>DIAGNÓSTICO E FISCALIZAÇÃO DE TRANSPORTE E TRÂNSITO </a:t>
            </a:r>
            <a:r>
              <a:rPr lang="pt-BR" sz="700" b="1">
                <a:latin typeface="Open Sans ExtraBold"/>
              </a:rPr>
              <a:t>(4530)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A9431B05-F604-3876-BD9D-AD773FE677D0}"/>
              </a:ext>
            </a:extLst>
          </p:cNvPr>
          <p:cNvSpPr txBox="1"/>
          <p:nvPr/>
        </p:nvSpPr>
        <p:spPr>
          <a:xfrm>
            <a:off x="3732426" y="2843983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750" b="1">
                <a:latin typeface="Open Sans ExtraBold"/>
              </a:rPr>
              <a:t>INTERVENÇÕES DE SEGURANÇA VIÁRIA </a:t>
            </a:r>
            <a:r>
              <a:rPr lang="pt-BR" sz="700" b="1">
                <a:latin typeface="Open Sans ExtraBold"/>
              </a:rPr>
              <a:t>(4382)</a:t>
            </a:r>
            <a:endParaRPr lang="pt-BR" sz="700"/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5BF67702-3AB5-7FAC-AB68-BC79890178DE}"/>
              </a:ext>
            </a:extLst>
          </p:cNvPr>
          <p:cNvSpPr txBox="1"/>
          <p:nvPr/>
        </p:nvSpPr>
        <p:spPr>
          <a:xfrm>
            <a:off x="3764978" y="3133756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750" b="1">
                <a:latin typeface="Open Sans ExtraBold"/>
              </a:rPr>
              <a:t>SERVIÇOS DE APOIO INTEGRADO AO USUÁRIO </a:t>
            </a:r>
            <a:r>
              <a:rPr lang="pt-BR" sz="700" b="1">
                <a:latin typeface="Open Sans ExtraBold"/>
              </a:rPr>
              <a:t>(4211)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0183A260-67B3-41BE-B082-0C89FF523110}"/>
              </a:ext>
            </a:extLst>
          </p:cNvPr>
          <p:cNvSpPr txBox="1"/>
          <p:nvPr/>
        </p:nvSpPr>
        <p:spPr>
          <a:xfrm>
            <a:off x="3767583" y="3420274"/>
            <a:ext cx="2743200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750" b="1">
                <a:latin typeface="Open Sans ExtraBold"/>
              </a:rPr>
              <a:t>EDUCAÇÃO PARA O TRÂNSITO (4209)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243E1F28-A541-2995-64D5-BED122EC04C6}"/>
              </a:ext>
            </a:extLst>
          </p:cNvPr>
          <p:cNvSpPr txBox="1"/>
          <p:nvPr/>
        </p:nvSpPr>
        <p:spPr>
          <a:xfrm>
            <a:off x="3767584" y="3644429"/>
            <a:ext cx="2743200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750" b="1">
                <a:latin typeface="Open Sans ExtraBold"/>
              </a:rPr>
              <a:t>REGULAÇÃO DO USO E OCUPAÇÃO DA FAIXA DE DOMÍNIO (4210)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7F69959-D6D0-9648-90BC-D9FBC3A1671B}"/>
              </a:ext>
            </a:extLst>
          </p:cNvPr>
          <p:cNvSpPr txBox="1"/>
          <p:nvPr/>
        </p:nvSpPr>
        <p:spPr>
          <a:xfrm>
            <a:off x="6251719" y="1139324"/>
            <a:ext cx="149372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200" b="1">
                <a:solidFill>
                  <a:srgbClr val="002060"/>
                </a:solidFill>
                <a:latin typeface="Calibri"/>
              </a:rPr>
              <a:t>PROGRAMA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1508CBBA-3770-F8BF-F057-2E32E3C924E5}"/>
              </a:ext>
            </a:extLst>
          </p:cNvPr>
          <p:cNvSpPr txBox="1"/>
          <p:nvPr/>
        </p:nvSpPr>
        <p:spPr>
          <a:xfrm>
            <a:off x="6561236" y="1618361"/>
            <a:ext cx="841467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900">
                <a:solidFill>
                  <a:schemeClr val="bg1"/>
                </a:solidFill>
                <a:latin typeface="Open Sans ExtraBold"/>
              </a:rPr>
              <a:t>CAMINHOS PARA AVANÇAR - NOVAS ESTRADAS</a:t>
            </a:r>
            <a:endParaRPr lang="pt-BR">
              <a:solidFill>
                <a:schemeClr val="bg1"/>
              </a:solidFill>
            </a:endParaRPr>
          </a:p>
        </p:txBody>
      </p:sp>
      <p:pic>
        <p:nvPicPr>
          <p:cNvPr id="51" name="Imagem 50" descr="Forma, Círculo&#10;&#10;Descrição gerada automaticamente">
            <a:extLst>
              <a:ext uri="{FF2B5EF4-FFF2-40B4-BE49-F238E27FC236}">
                <a16:creationId xmlns:a16="http://schemas.microsoft.com/office/drawing/2014/main" id="{4DC234B5-3E63-7251-75BE-68C32FBD5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4251" y="2287369"/>
            <a:ext cx="843918" cy="1624607"/>
          </a:xfrm>
          <a:prstGeom prst="rect">
            <a:avLst/>
          </a:prstGeom>
        </p:spPr>
      </p:pic>
      <p:sp>
        <p:nvSpPr>
          <p:cNvPr id="52" name="CaixaDeTexto 51">
            <a:extLst>
              <a:ext uri="{FF2B5EF4-FFF2-40B4-BE49-F238E27FC236}">
                <a16:creationId xmlns:a16="http://schemas.microsoft.com/office/drawing/2014/main" id="{6E654635-A47D-15F9-6563-B46766A4ADAC}"/>
              </a:ext>
            </a:extLst>
          </p:cNvPr>
          <p:cNvSpPr txBox="1"/>
          <p:nvPr/>
        </p:nvSpPr>
        <p:spPr>
          <a:xfrm>
            <a:off x="6577889" y="2899149"/>
            <a:ext cx="8414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900">
                <a:solidFill>
                  <a:schemeClr val="bg1"/>
                </a:solidFill>
                <a:latin typeface="Open Sans ExtraBold"/>
              </a:rPr>
              <a:t>DER PELA VIDA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95F46B39-5AA1-F5C8-E547-25CDFE80A096}"/>
              </a:ext>
            </a:extLst>
          </p:cNvPr>
          <p:cNvSpPr txBox="1"/>
          <p:nvPr/>
        </p:nvSpPr>
        <p:spPr>
          <a:xfrm>
            <a:off x="7269982" y="5222394"/>
            <a:ext cx="784271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900">
                <a:solidFill>
                  <a:srgbClr val="FFFFFF"/>
                </a:solidFill>
                <a:latin typeface="Open Sans ExtraBold"/>
              </a:rPr>
              <a:t>PROFAIXA</a:t>
            </a:r>
            <a:endParaRPr lang="pt-BR"/>
          </a:p>
        </p:txBody>
      </p: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D05FF168-1783-F84A-AF65-E5ED4130E47F}"/>
              </a:ext>
            </a:extLst>
          </p:cNvPr>
          <p:cNvCxnSpPr/>
          <p:nvPr/>
        </p:nvCxnSpPr>
        <p:spPr>
          <a:xfrm flipV="1">
            <a:off x="414441" y="452976"/>
            <a:ext cx="3681207" cy="897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1CA7C5D9-04DB-3CB0-BB5E-390D051980A5}"/>
              </a:ext>
            </a:extLst>
          </p:cNvPr>
          <p:cNvSpPr txBox="1"/>
          <p:nvPr/>
        </p:nvSpPr>
        <p:spPr>
          <a:xfrm>
            <a:off x="418711" y="73670"/>
            <a:ext cx="5678129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b="1">
                <a:solidFill>
                  <a:srgbClr val="002060"/>
                </a:solidFill>
              </a:rPr>
              <a:t>PPAG 2024-2027</a:t>
            </a:r>
          </a:p>
        </p:txBody>
      </p:sp>
      <p:pic>
        <p:nvPicPr>
          <p:cNvPr id="5" name="Imagem 4" descr="Agenda 2024 - Departamento de Estradas de Rodagem do Estado ...">
            <a:extLst>
              <a:ext uri="{FF2B5EF4-FFF2-40B4-BE49-F238E27FC236}">
                <a16:creationId xmlns:a16="http://schemas.microsoft.com/office/drawing/2014/main" id="{952A5045-23D3-5974-C102-A88264CA5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4345" y="213333"/>
            <a:ext cx="698337" cy="5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81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2C64625-B92A-7C97-51FD-4C809F9A053D}"/>
              </a:ext>
            </a:extLst>
          </p:cNvPr>
          <p:cNvSpPr txBox="1"/>
          <p:nvPr/>
        </p:nvSpPr>
        <p:spPr>
          <a:xfrm>
            <a:off x="429811" y="242667"/>
            <a:ext cx="567812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800" b="1">
                <a:solidFill>
                  <a:srgbClr val="002060"/>
                </a:solidFill>
              </a:rPr>
              <a:t>Principais Resultados em 2025</a:t>
            </a:r>
            <a:endParaRPr lang="pt-BR" b="1">
              <a:solidFill>
                <a:srgbClr val="002060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252EB94-10DE-F9AA-F6F8-FB5CA6B35950}"/>
              </a:ext>
            </a:extLst>
          </p:cNvPr>
          <p:cNvSpPr txBox="1"/>
          <p:nvPr/>
        </p:nvSpPr>
        <p:spPr>
          <a:xfrm>
            <a:off x="424574" y="3137589"/>
            <a:ext cx="8686408" cy="21472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endParaRPr lang="pt-BR" sz="1400" b="1">
              <a:solidFill>
                <a:srgbClr val="000000"/>
              </a:solidFill>
              <a:cs typeface="Arial"/>
            </a:endParaRPr>
          </a:p>
          <a:p>
            <a:pPr>
              <a:lnSpc>
                <a:spcPct val="150000"/>
              </a:lnSpc>
            </a:pPr>
            <a:r>
              <a:rPr lang="pt-BR" sz="1400" b="1">
                <a:solidFill>
                  <a:srgbClr val="000000"/>
                </a:solidFill>
                <a:latin typeface="Arial"/>
                <a:ea typeface="Open Sans ExtraBold"/>
                <a:cs typeface="Arial"/>
              </a:rPr>
              <a:t>PROGRAMA DE DESENVOLVIMENTO SUSTENTÁVEL DA INFRAESTRUTURA RODOVIÁRIA </a:t>
            </a:r>
            <a:r>
              <a:rPr lang="pt-BR" sz="1400" b="1">
                <a:solidFill>
                  <a:srgbClr val="000000"/>
                </a:solidFill>
                <a:cs typeface="Arial"/>
              </a:rPr>
              <a:t>(0081)</a:t>
            </a:r>
            <a:endParaRPr lang="pt-BR" sz="1400"/>
          </a:p>
          <a:p>
            <a:pPr>
              <a:lnSpc>
                <a:spcPct val="150000"/>
              </a:lnSpc>
            </a:pPr>
            <a:endParaRPr lang="pt-BR" sz="1500" b="1">
              <a:solidFill>
                <a:srgbClr val="000000"/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pt-BR" sz="1600">
                <a:cs typeface="Arial"/>
              </a:rPr>
              <a:t>343,22</a:t>
            </a:r>
            <a:r>
              <a:rPr lang="pt-BR" sz="1500">
                <a:cs typeface="Arial"/>
              </a:rPr>
              <a:t> km de rodovias com novos pavimentos 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pt-BR" sz="1600">
                <a:cs typeface="Arial"/>
              </a:rPr>
              <a:t>434,44</a:t>
            </a:r>
            <a:r>
              <a:rPr lang="pt-BR" sz="1500">
                <a:cs typeface="Arial"/>
              </a:rPr>
              <a:t>  km de rodovias pavimentos recuperados   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pt-BR" sz="1600">
                <a:cs typeface="Arial"/>
              </a:rPr>
              <a:t>19.476</a:t>
            </a:r>
            <a:r>
              <a:rPr lang="pt-BR" sz="1500">
                <a:cs typeface="Arial"/>
              </a:rPr>
              <a:t> km de rodovias com Novos Contratos de Conservação (Maior Capacidade)</a:t>
            </a:r>
            <a:endParaRPr lang="pt-BR"/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CD695B1C-E4B6-9E95-6F85-1273BD627BE3}"/>
              </a:ext>
            </a:extLst>
          </p:cNvPr>
          <p:cNvCxnSpPr/>
          <p:nvPr/>
        </p:nvCxnSpPr>
        <p:spPr>
          <a:xfrm flipV="1">
            <a:off x="421479" y="599755"/>
            <a:ext cx="3681207" cy="897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EE8FC8F8-D6FC-4AE3-9540-541375B06156}"/>
              </a:ext>
            </a:extLst>
          </p:cNvPr>
          <p:cNvSpPr txBox="1"/>
          <p:nvPr/>
        </p:nvSpPr>
        <p:spPr>
          <a:xfrm>
            <a:off x="425169" y="709001"/>
            <a:ext cx="8072626" cy="231941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5964"/>
              </a:lnSpc>
            </a:pPr>
            <a:r>
              <a:rPr lang="pt-BR" sz="1400" b="1">
                <a:cs typeface="Segoe UI"/>
              </a:rPr>
              <a:t>PROGRAMA DE OPERAÇÃO E SEGURANÇA VIÁRIA (0082)</a:t>
            </a:r>
            <a:r>
              <a:rPr lang="pt-BR" sz="1400">
                <a:cs typeface="Segoe UI"/>
              </a:rPr>
              <a:t>​</a:t>
            </a:r>
            <a:r>
              <a:rPr lang="en-US" sz="1400">
                <a:cs typeface="Segoe UI"/>
              </a:rPr>
              <a:t>​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pt-BR" sz="1600">
                <a:cs typeface="Arial"/>
              </a:rPr>
              <a:t>654</a:t>
            </a:r>
            <a:r>
              <a:rPr lang="pt-BR" sz="1500">
                <a:cs typeface="Arial"/>
              </a:rPr>
              <a:t> dispositivos de controle de velocidade instalados </a:t>
            </a:r>
            <a:endParaRPr lang="en-US" sz="150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pt-BR" sz="1600">
                <a:cs typeface="Arial"/>
              </a:rPr>
              <a:t>9.303</a:t>
            </a:r>
            <a:r>
              <a:rPr lang="pt-BR">
                <a:cs typeface="Arial"/>
              </a:rPr>
              <a:t> </a:t>
            </a:r>
            <a:r>
              <a:rPr lang="pt-BR" sz="1500">
                <a:cs typeface="Arial"/>
              </a:rPr>
              <a:t>ações de fiscalização, controle e monitoramento do transporte e das rodovias</a:t>
            </a:r>
            <a:endParaRPr lang="en-US" sz="150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pt-BR" sz="1600">
                <a:cs typeface="Arial"/>
              </a:rPr>
              <a:t>114</a:t>
            </a:r>
            <a:r>
              <a:rPr lang="pt-BR" sz="1500">
                <a:cs typeface="Arial"/>
              </a:rPr>
              <a:t> tratamentos de pontos críticos por meio de sinalizações verticais e horizontais e dispositivos de segurança e fiscalização de transportes</a:t>
            </a:r>
          </a:p>
        </p:txBody>
      </p:sp>
      <p:pic>
        <p:nvPicPr>
          <p:cNvPr id="6" name="Imagem 5" descr="Agenda 2024 - Departamento de Estradas de Rodagem do Estado ...">
            <a:extLst>
              <a:ext uri="{FF2B5EF4-FFF2-40B4-BE49-F238E27FC236}">
                <a16:creationId xmlns:a16="http://schemas.microsoft.com/office/drawing/2014/main" id="{6F7C177E-1ABC-FB11-CA04-DAA27DF24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345" y="213333"/>
            <a:ext cx="698337" cy="5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63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9EA40-22BE-4214-4F03-FEA320D54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A67A27D-216F-C114-1FAC-D97A238E0334}"/>
              </a:ext>
            </a:extLst>
          </p:cNvPr>
          <p:cNvSpPr txBox="1"/>
          <p:nvPr/>
        </p:nvSpPr>
        <p:spPr>
          <a:xfrm>
            <a:off x="270224" y="121919"/>
            <a:ext cx="567812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800" b="1">
                <a:solidFill>
                  <a:srgbClr val="002060"/>
                </a:solidFill>
              </a:rPr>
              <a:t>Principais Resultados em 2025</a:t>
            </a:r>
            <a:endParaRPr lang="pt-BR" b="1">
              <a:solidFill>
                <a:srgbClr val="002060"/>
              </a:solidFill>
            </a:endParaRP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012158FF-A8CF-85DC-F2BC-B13AFEB6CA06}"/>
              </a:ext>
            </a:extLst>
          </p:cNvPr>
          <p:cNvCxnSpPr/>
          <p:nvPr/>
        </p:nvCxnSpPr>
        <p:spPr>
          <a:xfrm flipV="1">
            <a:off x="251986" y="437388"/>
            <a:ext cx="3879010" cy="8223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776D4B6-CE94-15A8-9517-834D1C2DB6EE}"/>
              </a:ext>
            </a:extLst>
          </p:cNvPr>
          <p:cNvSpPr txBox="1"/>
          <p:nvPr/>
        </p:nvSpPr>
        <p:spPr>
          <a:xfrm>
            <a:off x="269135" y="1091794"/>
            <a:ext cx="30125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b="1">
                <a:solidFill>
                  <a:srgbClr val="002060"/>
                </a:solidFill>
              </a:rPr>
              <a:t>QUALIDADE MALHA </a:t>
            </a:r>
            <a:endParaRPr lang="pt-BR" sz="2000">
              <a:solidFill>
                <a:srgbClr val="000000"/>
              </a:solidFill>
            </a:endParaRPr>
          </a:p>
          <a:p>
            <a:pPr algn="ctr"/>
            <a:r>
              <a:rPr lang="pt-BR" sz="1600" b="1">
                <a:solidFill>
                  <a:srgbClr val="002060"/>
                </a:solidFill>
              </a:rPr>
              <a:t>Pesquisa Subjetiva</a:t>
            </a:r>
            <a:endParaRPr lang="pt-BR" sz="1600">
              <a:solidFill>
                <a:srgbClr val="000000"/>
              </a:solidFill>
            </a:endParaRPr>
          </a:p>
        </p:txBody>
      </p:sp>
      <p:pic>
        <p:nvPicPr>
          <p:cNvPr id="4" name="Imagem 3" descr="Gráfico, Gráfico de linhas">
            <a:extLst>
              <a:ext uri="{FF2B5EF4-FFF2-40B4-BE49-F238E27FC236}">
                <a16:creationId xmlns:a16="http://schemas.microsoft.com/office/drawing/2014/main" id="{7DC36F65-B085-53B3-DAAC-80F0BC860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" y="2185860"/>
            <a:ext cx="9590751" cy="3483038"/>
          </a:xfrm>
          <a:prstGeom prst="rect">
            <a:avLst/>
          </a:prstGeom>
        </p:spPr>
      </p:pic>
      <p:pic>
        <p:nvPicPr>
          <p:cNvPr id="6" name="Imagem 5" descr="Gráfico, Gráfico de pizza&#10;&#10;O conteúdo gerado por IA pode estar incorreto.">
            <a:extLst>
              <a:ext uri="{FF2B5EF4-FFF2-40B4-BE49-F238E27FC236}">
                <a16:creationId xmlns:a16="http://schemas.microsoft.com/office/drawing/2014/main" id="{326FF633-0FC9-9AC0-AC92-78B06995B3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07" t="2692" r="29691" b="4615"/>
          <a:stretch>
            <a:fillRect/>
          </a:stretch>
        </p:blipFill>
        <p:spPr>
          <a:xfrm>
            <a:off x="3485484" y="609358"/>
            <a:ext cx="2322661" cy="2218367"/>
          </a:xfrm>
          <a:prstGeom prst="rect">
            <a:avLst/>
          </a:prstGeom>
        </p:spPr>
      </p:pic>
      <p:pic>
        <p:nvPicPr>
          <p:cNvPr id="12" name="Imagem 11" descr="Gráfico, Gráfico de pizza&#10;&#10;O conteúdo gerado por IA pode estar incorreto.">
            <a:extLst>
              <a:ext uri="{FF2B5EF4-FFF2-40B4-BE49-F238E27FC236}">
                <a16:creationId xmlns:a16="http://schemas.microsoft.com/office/drawing/2014/main" id="{2DD86FD5-79FE-71E3-23D9-925857F056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144" t="31538" r="11401" b="35385"/>
          <a:stretch>
            <a:fillRect/>
          </a:stretch>
        </p:blipFill>
        <p:spPr>
          <a:xfrm>
            <a:off x="6012373" y="1050977"/>
            <a:ext cx="814707" cy="1237449"/>
          </a:xfrm>
          <a:prstGeom prst="rect">
            <a:avLst/>
          </a:prstGeom>
        </p:spPr>
      </p:pic>
      <p:pic>
        <p:nvPicPr>
          <p:cNvPr id="16" name="Imagem 15" descr="Agenda 2024 - Departamento de Estradas de Rodagem do Estado ...">
            <a:extLst>
              <a:ext uri="{FF2B5EF4-FFF2-40B4-BE49-F238E27FC236}">
                <a16:creationId xmlns:a16="http://schemas.microsoft.com/office/drawing/2014/main" id="{4516C2D3-3695-3A45-D2C7-C46F9EE1F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345" y="213333"/>
            <a:ext cx="698337" cy="5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56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Mapa&#10;&#10;O conteúdo gerado por IA pode estar incorreto.">
            <a:extLst>
              <a:ext uri="{FF2B5EF4-FFF2-40B4-BE49-F238E27FC236}">
                <a16:creationId xmlns:a16="http://schemas.microsoft.com/office/drawing/2014/main" id="{05B177E3-B5C9-4427-0567-E4EDEB89F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358" y="1162317"/>
            <a:ext cx="6160189" cy="4479622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68B6B81D-53EE-6554-39B9-5B65C9690E1D}"/>
              </a:ext>
            </a:extLst>
          </p:cNvPr>
          <p:cNvSpPr/>
          <p:nvPr/>
        </p:nvSpPr>
        <p:spPr>
          <a:xfrm>
            <a:off x="-233366" y="682312"/>
            <a:ext cx="4886323" cy="2142019"/>
          </a:xfrm>
          <a:prstGeom prst="roundRect">
            <a:avLst/>
          </a:prstGeom>
          <a:solidFill>
            <a:srgbClr val="FFF5F3"/>
          </a:solidFill>
          <a:ln>
            <a:solidFill>
              <a:srgbClr val="FFF5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25B8867-D6BD-C390-805A-088944C61234}"/>
              </a:ext>
            </a:extLst>
          </p:cNvPr>
          <p:cNvSpPr txBox="1"/>
          <p:nvPr/>
        </p:nvSpPr>
        <p:spPr>
          <a:xfrm>
            <a:off x="270224" y="121919"/>
            <a:ext cx="567812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800" b="1">
                <a:solidFill>
                  <a:srgbClr val="002060"/>
                </a:solidFill>
              </a:rPr>
              <a:t>Principais Resultados em 2025</a:t>
            </a:r>
            <a:endParaRPr lang="pt-BR" b="1">
              <a:solidFill>
                <a:srgbClr val="002060"/>
              </a:solidFill>
            </a:endParaRP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FB9A2AE4-5EC2-A287-B554-2A2CB4B4867A}"/>
              </a:ext>
            </a:extLst>
          </p:cNvPr>
          <p:cNvCxnSpPr/>
          <p:nvPr/>
        </p:nvCxnSpPr>
        <p:spPr>
          <a:xfrm flipV="1">
            <a:off x="251986" y="437388"/>
            <a:ext cx="3879010" cy="8223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29A8200-40DE-5AA1-12C2-E33211A3CAA6}"/>
              </a:ext>
            </a:extLst>
          </p:cNvPr>
          <p:cNvGrpSpPr/>
          <p:nvPr/>
        </p:nvGrpSpPr>
        <p:grpSpPr>
          <a:xfrm>
            <a:off x="-22555" y="852794"/>
            <a:ext cx="4903027" cy="1798263"/>
            <a:chOff x="4198067" y="764666"/>
            <a:chExt cx="3786642" cy="1444544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214E09AE-A844-E183-1ACF-9005F2BCA0DA}"/>
                </a:ext>
              </a:extLst>
            </p:cNvPr>
            <p:cNvSpPr txBox="1"/>
            <p:nvPr/>
          </p:nvSpPr>
          <p:spPr>
            <a:xfrm>
              <a:off x="4199735" y="764666"/>
              <a:ext cx="3632737" cy="2719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pt-BR" sz="1600" b="1">
                  <a:solidFill>
                    <a:srgbClr val="002060"/>
                  </a:solidFill>
                </a:rPr>
                <a:t>ICM - índice da Condição da Manutenção</a:t>
              </a:r>
              <a:endParaRPr lang="pt-BR" sz="1600"/>
            </a:p>
          </p:txBody>
        </p:sp>
        <p:pic>
          <p:nvPicPr>
            <p:cNvPr id="80" name="Imagem 79" descr="Uma imagem contendo Logotipo&#10;&#10;O conteúdo gerado por IA pode estar incorreto.">
              <a:extLst>
                <a:ext uri="{FF2B5EF4-FFF2-40B4-BE49-F238E27FC236}">
                  <a16:creationId xmlns:a16="http://schemas.microsoft.com/office/drawing/2014/main" id="{CA5AF8D0-9545-CE6D-43D5-2B02E39FC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98067" y="1067206"/>
              <a:ext cx="3508914" cy="1142004"/>
            </a:xfrm>
            <a:prstGeom prst="rect">
              <a:avLst/>
            </a:prstGeom>
          </p:spPr>
        </p:pic>
        <p:pic>
          <p:nvPicPr>
            <p:cNvPr id="81" name="Imagem 80">
              <a:extLst>
                <a:ext uri="{FF2B5EF4-FFF2-40B4-BE49-F238E27FC236}">
                  <a16:creationId xmlns:a16="http://schemas.microsoft.com/office/drawing/2014/main" id="{43D0AFB8-864C-1F04-E517-C03E5D542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8094" y="1193673"/>
              <a:ext cx="637928" cy="267996"/>
            </a:xfrm>
            <a:prstGeom prst="rect">
              <a:avLst/>
            </a:prstGeom>
          </p:spPr>
        </p:pic>
        <p:pic>
          <p:nvPicPr>
            <p:cNvPr id="82" name="Imagem 81">
              <a:extLst>
                <a:ext uri="{FF2B5EF4-FFF2-40B4-BE49-F238E27FC236}">
                  <a16:creationId xmlns:a16="http://schemas.microsoft.com/office/drawing/2014/main" id="{C8CBE4D4-8E90-765B-0580-F57E4FB86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84357" y="1834896"/>
              <a:ext cx="1158200" cy="267996"/>
            </a:xfrm>
            <a:prstGeom prst="rect">
              <a:avLst/>
            </a:prstGeom>
          </p:spPr>
        </p:pic>
        <p:pic>
          <p:nvPicPr>
            <p:cNvPr id="83" name="Imagem 82">
              <a:extLst>
                <a:ext uri="{FF2B5EF4-FFF2-40B4-BE49-F238E27FC236}">
                  <a16:creationId xmlns:a16="http://schemas.microsoft.com/office/drawing/2014/main" id="{1B16FD7A-B9E5-8042-8C34-574012D8E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37724" y="1834896"/>
              <a:ext cx="1146985" cy="267997"/>
            </a:xfrm>
            <a:prstGeom prst="rect">
              <a:avLst/>
            </a:prstGeom>
          </p:spPr>
        </p:pic>
      </p:grp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58971C21-1A9E-76C4-F561-B6900E589D50}"/>
              </a:ext>
            </a:extLst>
          </p:cNvPr>
          <p:cNvSpPr/>
          <p:nvPr/>
        </p:nvSpPr>
        <p:spPr>
          <a:xfrm>
            <a:off x="235342" y="3612919"/>
            <a:ext cx="1515969" cy="1372276"/>
          </a:xfrm>
          <a:prstGeom prst="roundRect">
            <a:avLst/>
          </a:prstGeom>
          <a:solidFill>
            <a:schemeClr val="accent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/>
              <a:t>ICM</a:t>
            </a:r>
          </a:p>
          <a:p>
            <a:pPr algn="ctr"/>
            <a:endParaRPr lang="pt-BR"/>
          </a:p>
          <a:p>
            <a:pPr algn="ctr"/>
            <a:r>
              <a:rPr lang="pt-BR" sz="2000" b="1"/>
              <a:t>21,4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054F195-8ADA-BA14-E32B-A50D006008B8}"/>
              </a:ext>
            </a:extLst>
          </p:cNvPr>
          <p:cNvSpPr txBox="1"/>
          <p:nvPr/>
        </p:nvSpPr>
        <p:spPr>
          <a:xfrm>
            <a:off x="248150" y="4993878"/>
            <a:ext cx="1676829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500" b="1">
                <a:solidFill>
                  <a:srgbClr val="00B050"/>
                </a:solidFill>
              </a:rPr>
              <a:t>Outubro 2025</a:t>
            </a:r>
          </a:p>
        </p:txBody>
      </p:sp>
      <p:pic>
        <p:nvPicPr>
          <p:cNvPr id="16" name="Imagem 15" descr="Agenda 2024 - Departamento de Estradas de Rodagem do Estado ...">
            <a:extLst>
              <a:ext uri="{FF2B5EF4-FFF2-40B4-BE49-F238E27FC236}">
                <a16:creationId xmlns:a16="http://schemas.microsoft.com/office/drawing/2014/main" id="{25A909A2-9BBB-039B-D11F-6697150ED3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4345" y="213333"/>
            <a:ext cx="698337" cy="5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21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A6D313-2E74-24CC-6C52-FA33657CF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1282A50-C987-19D3-E9CD-91C9525749CB}"/>
              </a:ext>
            </a:extLst>
          </p:cNvPr>
          <p:cNvSpPr txBox="1"/>
          <p:nvPr/>
        </p:nvSpPr>
        <p:spPr>
          <a:xfrm>
            <a:off x="463565" y="301094"/>
            <a:ext cx="567812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800" b="1">
                <a:solidFill>
                  <a:srgbClr val="002060"/>
                </a:solidFill>
              </a:rPr>
              <a:t>Principais Resultados em 2025</a:t>
            </a:r>
            <a:endParaRPr lang="pt-BR" b="1">
              <a:solidFill>
                <a:srgbClr val="002060"/>
              </a:solidFill>
            </a:endParaRP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631F6098-8FDB-C3A1-9E47-3DE4C8394C57}"/>
              </a:ext>
            </a:extLst>
          </p:cNvPr>
          <p:cNvCxnSpPr/>
          <p:nvPr/>
        </p:nvCxnSpPr>
        <p:spPr>
          <a:xfrm flipV="1">
            <a:off x="454253" y="669111"/>
            <a:ext cx="3681207" cy="897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CB75D14A-AAA0-ACB5-BFF9-D250C97A5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035" y="1644188"/>
            <a:ext cx="1362494" cy="9333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1EE5B895-18CE-CE8C-144D-EE9E58EBC386}"/>
              </a:ext>
            </a:extLst>
          </p:cNvPr>
          <p:cNvSpPr txBox="1"/>
          <p:nvPr/>
        </p:nvSpPr>
        <p:spPr>
          <a:xfrm>
            <a:off x="461491" y="917566"/>
            <a:ext cx="630753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pt-BR" sz="1500"/>
              <a:t>Entrega do Observatório </a:t>
            </a:r>
            <a:r>
              <a:rPr lang="pt-BR" sz="1500">
                <a:ea typeface="+mn-lt"/>
                <a:cs typeface="+mn-lt"/>
              </a:rPr>
              <a:t>de Infraestrutura e Mobilidade </a:t>
            </a:r>
            <a:r>
              <a:rPr lang="pt-BR" sz="1500" b="1">
                <a:ea typeface="+mn-lt"/>
                <a:cs typeface="+mn-lt"/>
              </a:rPr>
              <a:t>(</a:t>
            </a:r>
            <a:r>
              <a:rPr lang="pt-BR" sz="1200" b="1">
                <a:ea typeface="+mn-lt"/>
                <a:cs typeface="+mn-lt"/>
              </a:rPr>
              <a:t>https://observatorio.infraestrutura.mg.gov.br/portal/apps/sites/#/infra-mg</a:t>
            </a:r>
            <a:r>
              <a:rPr lang="pt-BR" sz="1500" b="1">
                <a:ea typeface="+mn-lt"/>
                <a:cs typeface="+mn-lt"/>
              </a:rPr>
              <a:t>)</a:t>
            </a:r>
            <a:endParaRPr lang="pt-BR" sz="1500" b="1">
              <a:cs typeface="Arial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C8E482A-8894-71FB-6E93-7B27638454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2" t="8871" r="912" b="2419"/>
          <a:stretch>
            <a:fillRect/>
          </a:stretch>
        </p:blipFill>
        <p:spPr>
          <a:xfrm>
            <a:off x="6558857" y="2663803"/>
            <a:ext cx="1306223" cy="933784"/>
          </a:xfrm>
          <a:prstGeom prst="rect">
            <a:avLst/>
          </a:prstGeom>
        </p:spPr>
      </p:pic>
      <p:pic>
        <p:nvPicPr>
          <p:cNvPr id="9" name="Imagem 8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EA79B61B-1724-6C4A-056D-EE1F235276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468" r="-379"/>
          <a:stretch>
            <a:fillRect/>
          </a:stretch>
        </p:blipFill>
        <p:spPr>
          <a:xfrm>
            <a:off x="6552842" y="3667125"/>
            <a:ext cx="1313451" cy="913912"/>
          </a:xfrm>
          <a:prstGeom prst="rect">
            <a:avLst/>
          </a:prstGeom>
        </p:spPr>
      </p:pic>
      <p:pic>
        <p:nvPicPr>
          <p:cNvPr id="10" name="Imagem 9" descr="Placa de sinalização com montanha ao fundo&#10;&#10;O conteúdo gerado por IA pode estar incorreto.">
            <a:extLst>
              <a:ext uri="{FF2B5EF4-FFF2-40B4-BE49-F238E27FC236}">
                <a16:creationId xmlns:a16="http://schemas.microsoft.com/office/drawing/2014/main" id="{D0392BBB-231A-2CAF-C20C-63F1054D2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26" y="1624502"/>
            <a:ext cx="6216141" cy="3055506"/>
          </a:xfrm>
          <a:prstGeom prst="rect">
            <a:avLst/>
          </a:prstGeom>
        </p:spPr>
      </p:pic>
      <p:pic>
        <p:nvPicPr>
          <p:cNvPr id="5" name="Imagem 4" descr="Agenda 2024 - Departamento de Estradas de Rodagem do Estado ...">
            <a:extLst>
              <a:ext uri="{FF2B5EF4-FFF2-40B4-BE49-F238E27FC236}">
                <a16:creationId xmlns:a16="http://schemas.microsoft.com/office/drawing/2014/main" id="{5597A69F-87E2-0F77-1AB7-740383E5C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4345" y="213333"/>
            <a:ext cx="698337" cy="5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80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2C64625-B92A-7C97-51FD-4C809F9A053D}"/>
              </a:ext>
            </a:extLst>
          </p:cNvPr>
          <p:cNvSpPr txBox="1"/>
          <p:nvPr/>
        </p:nvSpPr>
        <p:spPr>
          <a:xfrm>
            <a:off x="483940" y="331839"/>
            <a:ext cx="567812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800" b="1">
                <a:solidFill>
                  <a:srgbClr val="002060"/>
                </a:solidFill>
              </a:rPr>
              <a:t>Expectativas para </a:t>
            </a:r>
            <a:r>
              <a:rPr lang="pt-BR" b="1">
                <a:solidFill>
                  <a:srgbClr val="002060"/>
                </a:solidFill>
              </a:rPr>
              <a:t>2026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4192DEB-C92E-1DEE-5169-4A98088FCD8E}"/>
              </a:ext>
            </a:extLst>
          </p:cNvPr>
          <p:cNvSpPr txBox="1"/>
          <p:nvPr/>
        </p:nvSpPr>
        <p:spPr>
          <a:xfrm>
            <a:off x="405429" y="719441"/>
            <a:ext cx="8569595" cy="54938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>
                <a:solidFill>
                  <a:srgbClr val="000000"/>
                </a:solidFill>
                <a:cs typeface="Arial"/>
              </a:rPr>
              <a:t>PROGRAMA</a:t>
            </a:r>
            <a:r>
              <a:rPr lang="pt-BR" sz="1400" b="1">
                <a:cs typeface="Arial"/>
              </a:rPr>
              <a:t> DE DESENVOLVIMENTO SUSTENTÁVEL DA INFRAESTRUTURA RODOVIÁRIA (0081)</a:t>
            </a:r>
            <a:endParaRPr lang="pt-BR" sz="1400" b="1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pt-BR" sz="1200" b="1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t-BR" sz="1600"/>
              <a:t>342,71</a:t>
            </a:r>
            <a:r>
              <a:rPr lang="pt-BR" sz="1400"/>
              <a:t> km de rodovias recuperadas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t-BR" sz="1600"/>
              <a:t>370</a:t>
            </a:r>
            <a:r>
              <a:rPr lang="pt-BR" sz="1400"/>
              <a:t> km de rodovias pavimentados/ampliadas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pt-BR" sz="1600">
                <a:cs typeface="Arial"/>
              </a:rPr>
              <a:t>9</a:t>
            </a:r>
            <a:r>
              <a:rPr lang="pt-BR" sz="1400">
                <a:cs typeface="Arial"/>
              </a:rPr>
              <a:t> </a:t>
            </a:r>
            <a:r>
              <a:rPr lang="pt-BR" sz="1400" err="1">
                <a:cs typeface="Arial"/>
              </a:rPr>
              <a:t>OAE's</a:t>
            </a:r>
            <a:r>
              <a:rPr lang="pt-BR" sz="1400">
                <a:cs typeface="Arial"/>
              </a:rPr>
              <a:t> (pontes, viadutos, passarelas) construídas, reformadas ou alargadas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pt-BR" sz="140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pt-BR" sz="1400">
              <a:cs typeface="Arial"/>
            </a:endParaRPr>
          </a:p>
          <a:p>
            <a:pPr>
              <a:lnSpc>
                <a:spcPct val="150000"/>
              </a:lnSpc>
            </a:pPr>
            <a:endParaRPr lang="pt-BR" sz="1500">
              <a:cs typeface="Arial"/>
            </a:endParaRPr>
          </a:p>
          <a:p>
            <a:pPr>
              <a:lnSpc>
                <a:spcPct val="150000"/>
              </a:lnSpc>
            </a:pPr>
            <a:endParaRPr lang="pt-BR" sz="1500">
              <a:cs typeface="Arial"/>
            </a:endParaRPr>
          </a:p>
          <a:p>
            <a:pPr>
              <a:lnSpc>
                <a:spcPct val="150000"/>
              </a:lnSpc>
            </a:pPr>
            <a:endParaRPr lang="pt-BR" sz="1500">
              <a:cs typeface="Arial"/>
            </a:endParaRPr>
          </a:p>
          <a:p>
            <a:pPr>
              <a:lnSpc>
                <a:spcPct val="150000"/>
              </a:lnSpc>
            </a:pPr>
            <a:endParaRPr lang="pt-BR" sz="150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pt-BR" sz="1500">
              <a:cs typeface="Arial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pt-BR" sz="1500">
              <a:cs typeface="Arial"/>
            </a:endParaRPr>
          </a:p>
          <a:p>
            <a:pPr>
              <a:lnSpc>
                <a:spcPct val="150000"/>
              </a:lnSpc>
            </a:pPr>
            <a:endParaRPr lang="pt-BR" sz="1500">
              <a:cs typeface="Arial"/>
            </a:endParaRPr>
          </a:p>
          <a:p>
            <a:pPr>
              <a:lnSpc>
                <a:spcPct val="150000"/>
              </a:lnSpc>
            </a:pPr>
            <a:endParaRPr lang="pt-BR" sz="1500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pt-BR">
              <a:cs typeface="Arial"/>
            </a:endParaRP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6F950C87-DE1F-555C-2CBC-159FCDD0FE40}"/>
              </a:ext>
            </a:extLst>
          </p:cNvPr>
          <p:cNvCxnSpPr/>
          <p:nvPr/>
        </p:nvCxnSpPr>
        <p:spPr>
          <a:xfrm>
            <a:off x="417478" y="662682"/>
            <a:ext cx="3922966" cy="6429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92EAE466-8E54-3BAA-E184-CA62C7075181}"/>
              </a:ext>
            </a:extLst>
          </p:cNvPr>
          <p:cNvSpPr txBox="1"/>
          <p:nvPr/>
        </p:nvSpPr>
        <p:spPr>
          <a:xfrm>
            <a:off x="1476203" y="5195250"/>
            <a:ext cx="392658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900" b="1">
                <a:latin typeface="Calibri"/>
                <a:ea typeface="Calibri"/>
                <a:cs typeface="Calibri"/>
              </a:rPr>
              <a:t>Obra Ponte sobre o Rio São Francisco, trecho MG-402 Pintópolis a Urucuia</a:t>
            </a:r>
            <a:endParaRPr lang="pt-BR" sz="900">
              <a:latin typeface="Calibri"/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83F4C53-820F-44AC-072C-D17920AE03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720" r="325" b="352"/>
          <a:stretch>
            <a:fillRect/>
          </a:stretch>
        </p:blipFill>
        <p:spPr>
          <a:xfrm>
            <a:off x="1584006" y="2596350"/>
            <a:ext cx="2331346" cy="250755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F1CF77A-844F-041C-D176-394E48021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373" y="2598345"/>
            <a:ext cx="2828798" cy="2510519"/>
          </a:xfrm>
          <a:prstGeom prst="rect">
            <a:avLst/>
          </a:prstGeom>
        </p:spPr>
      </p:pic>
      <p:pic>
        <p:nvPicPr>
          <p:cNvPr id="8" name="Imagem 7" descr="Agenda 2024 - Departamento de Estradas de Rodagem do Estado ...">
            <a:extLst>
              <a:ext uri="{FF2B5EF4-FFF2-40B4-BE49-F238E27FC236}">
                <a16:creationId xmlns:a16="http://schemas.microsoft.com/office/drawing/2014/main" id="{7A21ABF5-A63E-B76C-40A1-3B1AF3966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345" y="213333"/>
            <a:ext cx="698337" cy="5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92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2C64625-B92A-7C97-51FD-4C809F9A053D}"/>
              </a:ext>
            </a:extLst>
          </p:cNvPr>
          <p:cNvSpPr txBox="1"/>
          <p:nvPr/>
        </p:nvSpPr>
        <p:spPr>
          <a:xfrm>
            <a:off x="502194" y="331839"/>
            <a:ext cx="567812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800" b="1">
                <a:solidFill>
                  <a:srgbClr val="002060"/>
                </a:solidFill>
              </a:rPr>
              <a:t>Expectativas para </a:t>
            </a:r>
            <a:r>
              <a:rPr lang="pt-BR" b="1">
                <a:solidFill>
                  <a:srgbClr val="002060"/>
                </a:solidFill>
              </a:rPr>
              <a:t>2026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4192DEB-C92E-1DEE-5169-4A98088FCD8E}"/>
              </a:ext>
            </a:extLst>
          </p:cNvPr>
          <p:cNvSpPr txBox="1"/>
          <p:nvPr/>
        </p:nvSpPr>
        <p:spPr>
          <a:xfrm>
            <a:off x="266301" y="742390"/>
            <a:ext cx="9278263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/>
              <a:t>PROGRAMA DE DESENVOLVIMENTO SUSTENTÁVEL DA INFRAESTRUTURA RODOVIÁRIA (0081)</a:t>
            </a:r>
            <a:endParaRPr lang="pt-BR" sz="1400"/>
          </a:p>
          <a:p>
            <a:pPr>
              <a:lnSpc>
                <a:spcPct val="150000"/>
              </a:lnSpc>
            </a:pPr>
            <a:endParaRPr lang="pt-BR" sz="1200" b="1">
              <a:solidFill>
                <a:srgbClr val="000000"/>
              </a:solidFill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pt-BR" sz="1600">
                <a:solidFill>
                  <a:srgbClr val="000000"/>
                </a:solidFill>
                <a:cs typeface="Arial"/>
              </a:rPr>
              <a:t>56</a:t>
            </a:r>
            <a:r>
              <a:rPr lang="pt-BR" sz="1500">
                <a:solidFill>
                  <a:srgbClr val="000000"/>
                </a:solidFill>
                <a:cs typeface="Arial"/>
              </a:rPr>
              <a:t> praças de pesagem instaladas e em operação  </a:t>
            </a:r>
            <a:r>
              <a:rPr lang="en-US" sz="1500">
                <a:solidFill>
                  <a:srgbClr val="000000"/>
                </a:solidFill>
                <a:cs typeface="Arial"/>
              </a:rPr>
              <a:t> 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pt-BR" sz="1600">
                <a:solidFill>
                  <a:srgbClr val="000000"/>
                </a:solidFill>
                <a:cs typeface="Arial"/>
              </a:rPr>
              <a:t>100%</a:t>
            </a:r>
            <a:r>
              <a:rPr lang="pt-BR" sz="1500">
                <a:solidFill>
                  <a:srgbClr val="000000"/>
                </a:solidFill>
                <a:cs typeface="Arial"/>
              </a:rPr>
              <a:t> das rodovias de responsabilidade do DER-MG sob contrato de manutenção e conservação</a:t>
            </a:r>
            <a:r>
              <a:rPr lang="en-US" sz="1500">
                <a:solidFill>
                  <a:srgbClr val="000000"/>
                </a:solidFill>
                <a:cs typeface="Arial"/>
              </a:rPr>
              <a:t> </a:t>
            </a:r>
            <a:endParaRPr lang="pt-BR" sz="1500">
              <a:solidFill>
                <a:srgbClr val="000000"/>
              </a:solidFill>
              <a:cs typeface="Arial"/>
            </a:endParaRPr>
          </a:p>
          <a:p>
            <a:endParaRPr lang="pt-BR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A9B8CB0B-37C2-AC5E-2A46-6F5A50241890}"/>
              </a:ext>
            </a:extLst>
          </p:cNvPr>
          <p:cNvCxnSpPr/>
          <p:nvPr/>
        </p:nvCxnSpPr>
        <p:spPr>
          <a:xfrm flipV="1">
            <a:off x="451199" y="669111"/>
            <a:ext cx="3681207" cy="897"/>
          </a:xfrm>
          <a:prstGeom prst="straightConnector1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Agenda 2024 - Departamento de Estradas de Rodagem do Estado ...">
            <a:extLst>
              <a:ext uri="{FF2B5EF4-FFF2-40B4-BE49-F238E27FC236}">
                <a16:creationId xmlns:a16="http://schemas.microsoft.com/office/drawing/2014/main" id="{831EBECE-7709-7D75-EE25-747933A2D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345" y="213333"/>
            <a:ext cx="698337" cy="514473"/>
          </a:xfrm>
          <a:prstGeom prst="rect">
            <a:avLst/>
          </a:prstGeom>
        </p:spPr>
      </p:pic>
      <p:pic>
        <p:nvPicPr>
          <p:cNvPr id="8" name="Imagem 7" descr="Uma imagem com mapa, texto, atlas&#10;&#10;Os conteúdos gerados por IA poderão estar incorretos.">
            <a:extLst>
              <a:ext uri="{FF2B5EF4-FFF2-40B4-BE49-F238E27FC236}">
                <a16:creationId xmlns:a16="http://schemas.microsoft.com/office/drawing/2014/main" id="{7541DA6B-375F-24E9-FE69-248183705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" y="2418740"/>
            <a:ext cx="4097158" cy="3250773"/>
          </a:xfrm>
          <a:prstGeom prst="rect">
            <a:avLst/>
          </a:prstGeom>
        </p:spPr>
      </p:pic>
      <p:pic>
        <p:nvPicPr>
          <p:cNvPr id="10" name="Imagem 9" descr="Uma imagem com ar livre, nuvem, céu, percurso&#10;&#10;Os conteúdos gerados por IA poderão estar incorretos.">
            <a:extLst>
              <a:ext uri="{FF2B5EF4-FFF2-40B4-BE49-F238E27FC236}">
                <a16:creationId xmlns:a16="http://schemas.microsoft.com/office/drawing/2014/main" id="{B9105BD3-6B96-B89C-A209-C6C9C948B7D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3" r="-208" b="24782"/>
          <a:stretch>
            <a:fillRect/>
          </a:stretch>
        </p:blipFill>
        <p:spPr>
          <a:xfrm>
            <a:off x="4098209" y="3985205"/>
            <a:ext cx="3870633" cy="168119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92FE961-2DE3-499F-F98F-7092B63AF7DC}"/>
              </a:ext>
            </a:extLst>
          </p:cNvPr>
          <p:cNvSpPr txBox="1"/>
          <p:nvPr/>
        </p:nvSpPr>
        <p:spPr>
          <a:xfrm>
            <a:off x="4147768" y="2464009"/>
            <a:ext cx="178736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b="1">
                <a:solidFill>
                  <a:srgbClr val="002060"/>
                </a:solidFill>
              </a:rPr>
              <a:t>Radares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CDD27EC-C895-D2B1-71F9-D231622B4FDB}"/>
              </a:ext>
            </a:extLst>
          </p:cNvPr>
          <p:cNvSpPr txBox="1"/>
          <p:nvPr/>
        </p:nvSpPr>
        <p:spPr>
          <a:xfrm>
            <a:off x="-27897" y="2419830"/>
            <a:ext cx="204158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b="1">
                <a:solidFill>
                  <a:schemeClr val="bg1"/>
                </a:solidFill>
              </a:rPr>
              <a:t>Contr. De Conserva</a:t>
            </a:r>
          </a:p>
        </p:txBody>
      </p:sp>
      <p:pic>
        <p:nvPicPr>
          <p:cNvPr id="4" name="Imagem 3" descr="imagem de destaque">
            <a:extLst>
              <a:ext uri="{FF2B5EF4-FFF2-40B4-BE49-F238E27FC236}">
                <a16:creationId xmlns:a16="http://schemas.microsoft.com/office/drawing/2014/main" id="{3D99FC6B-479A-BE1D-C40F-61E53F623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7145" y="2420956"/>
            <a:ext cx="3870637" cy="144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0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Custom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Ana Fam Tolentino</dc:creator>
  <dc:description/>
  <cp:revision>1</cp:revision>
  <dcterms:modified xsi:type="dcterms:W3CDTF">2025-10-16T22:29:27Z</dcterms:modified>
  <dc:language>pt-BR</dc:language>
</cp:coreProperties>
</file>