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1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x="10080625" cy="5670550"/>
  <p:notesSz cx="7559675" cy="106918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BD0AD2D-FF52-45CB-A0B8-55CCDBA98098}" v="20" dt="2025-10-15T19:11:19.74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5" d="100"/>
          <a:sy n="95" d="100"/>
        </p:scale>
        <p:origin x="84" y="4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O ROMUALDO SOUZA PESCADA" userId="d27e1f3d-1747-4fbb-a308-0a363598c152" providerId="ADAL" clId="{896B5A14-9639-4EBE-AC0C-83CC51BF8A51}"/>
    <pc:docChg chg="custSel mod addSld delSld modSld modMainMaster">
      <pc:chgData name="MARIO ROMUALDO SOUZA PESCADA" userId="d27e1f3d-1747-4fbb-a308-0a363598c152" providerId="ADAL" clId="{896B5A14-9639-4EBE-AC0C-83CC51BF8A51}" dt="2025-10-15T19:13:28.776" v="44" actId="33475"/>
      <pc:docMkLst>
        <pc:docMk/>
      </pc:docMkLst>
      <pc:sldChg chg="addSp delSp modSp mod modNotesTx">
        <pc:chgData name="MARIO ROMUALDO SOUZA PESCADA" userId="d27e1f3d-1747-4fbb-a308-0a363598c152" providerId="ADAL" clId="{896B5A14-9639-4EBE-AC0C-83CC51BF8A51}" dt="2025-10-15T19:06:22.596" v="22" actId="20577"/>
        <pc:sldMkLst>
          <pc:docMk/>
          <pc:sldMk cId="0" sldId="257"/>
        </pc:sldMkLst>
        <pc:spChg chg="add mod">
          <ac:chgData name="MARIO ROMUALDO SOUZA PESCADA" userId="d27e1f3d-1747-4fbb-a308-0a363598c152" providerId="ADAL" clId="{896B5A14-9639-4EBE-AC0C-83CC51BF8A51}" dt="2025-10-15T19:05:14.346" v="18"/>
          <ac:spMkLst>
            <pc:docMk/>
            <pc:sldMk cId="0" sldId="257"/>
            <ac:spMk id="2" creationId="{D2BF909C-BB38-62D3-BFD1-A97E78DF56C0}"/>
          </ac:spMkLst>
        </pc:spChg>
        <pc:spChg chg="add mod">
          <ac:chgData name="MARIO ROMUALDO SOUZA PESCADA" userId="d27e1f3d-1747-4fbb-a308-0a363598c152" providerId="ADAL" clId="{896B5A14-9639-4EBE-AC0C-83CC51BF8A51}" dt="2025-10-15T19:05:14.346" v="18"/>
          <ac:spMkLst>
            <pc:docMk/>
            <pc:sldMk cId="0" sldId="257"/>
            <ac:spMk id="3" creationId="{2659668B-9C70-D9CF-4A29-766A75226A8C}"/>
          </ac:spMkLst>
        </pc:spChg>
        <pc:spChg chg="add mod">
          <ac:chgData name="MARIO ROMUALDO SOUZA PESCADA" userId="d27e1f3d-1747-4fbb-a308-0a363598c152" providerId="ADAL" clId="{896B5A14-9639-4EBE-AC0C-83CC51BF8A51}" dt="2025-10-15T19:05:14.346" v="18"/>
          <ac:spMkLst>
            <pc:docMk/>
            <pc:sldMk cId="0" sldId="257"/>
            <ac:spMk id="4" creationId="{867E1F70-48DD-44C5-FB08-ADFA99D1887F}"/>
          </ac:spMkLst>
        </pc:spChg>
        <pc:spChg chg="del">
          <ac:chgData name="MARIO ROMUALDO SOUZA PESCADA" userId="d27e1f3d-1747-4fbb-a308-0a363598c152" providerId="ADAL" clId="{896B5A14-9639-4EBE-AC0C-83CC51BF8A51}" dt="2025-10-15T19:04:14.151" v="0" actId="478"/>
          <ac:spMkLst>
            <pc:docMk/>
            <pc:sldMk cId="0" sldId="257"/>
            <ac:spMk id="41" creationId="{00000000-0000-0000-0000-000000000000}"/>
          </ac:spMkLst>
        </pc:spChg>
      </pc:sldChg>
      <pc:sldChg chg="addSp modSp add mod modNotesTx">
        <pc:chgData name="MARIO ROMUALDO SOUZA PESCADA" userId="d27e1f3d-1747-4fbb-a308-0a363598c152" providerId="ADAL" clId="{896B5A14-9639-4EBE-AC0C-83CC51BF8A51}" dt="2025-10-15T19:11:56.293" v="42" actId="1037"/>
        <pc:sldMkLst>
          <pc:docMk/>
          <pc:sldMk cId="1650433697" sldId="258"/>
        </pc:sldMkLst>
        <pc:spChg chg="add mod">
          <ac:chgData name="MARIO ROMUALDO SOUZA PESCADA" userId="d27e1f3d-1747-4fbb-a308-0a363598c152" providerId="ADAL" clId="{896B5A14-9639-4EBE-AC0C-83CC51BF8A51}" dt="2025-10-15T19:05:30.336" v="19"/>
          <ac:spMkLst>
            <pc:docMk/>
            <pc:sldMk cId="1650433697" sldId="258"/>
            <ac:spMk id="2" creationId="{26125F36-D468-A420-C8E0-AA27C8BE307A}"/>
          </ac:spMkLst>
        </pc:spChg>
        <pc:spChg chg="add mod">
          <ac:chgData name="MARIO ROMUALDO SOUZA PESCADA" userId="d27e1f3d-1747-4fbb-a308-0a363598c152" providerId="ADAL" clId="{896B5A14-9639-4EBE-AC0C-83CC51BF8A51}" dt="2025-10-15T19:05:30.336" v="19"/>
          <ac:spMkLst>
            <pc:docMk/>
            <pc:sldMk cId="1650433697" sldId="258"/>
            <ac:spMk id="3" creationId="{C776432F-8436-C196-6E9C-7C49E97A2403}"/>
          </ac:spMkLst>
        </pc:spChg>
        <pc:spChg chg="add mod">
          <ac:chgData name="MARIO ROMUALDO SOUZA PESCADA" userId="d27e1f3d-1747-4fbb-a308-0a363598c152" providerId="ADAL" clId="{896B5A14-9639-4EBE-AC0C-83CC51BF8A51}" dt="2025-10-15T19:05:30.336" v="19"/>
          <ac:spMkLst>
            <pc:docMk/>
            <pc:sldMk cId="1650433697" sldId="258"/>
            <ac:spMk id="4" creationId="{1EB5494F-9998-A5E8-B4B0-E4BC6DB6DDAA}"/>
          </ac:spMkLst>
        </pc:spChg>
        <pc:spChg chg="add mod">
          <ac:chgData name="MARIO ROMUALDO SOUZA PESCADA" userId="d27e1f3d-1747-4fbb-a308-0a363598c152" providerId="ADAL" clId="{896B5A14-9639-4EBE-AC0C-83CC51BF8A51}" dt="2025-10-15T19:11:56.293" v="42" actId="1037"/>
          <ac:spMkLst>
            <pc:docMk/>
            <pc:sldMk cId="1650433697" sldId="258"/>
            <ac:spMk id="5" creationId="{4F5995EB-A659-C199-5D09-27D87A074602}"/>
          </ac:spMkLst>
        </pc:spChg>
      </pc:sldChg>
      <pc:sldChg chg="add del setBg">
        <pc:chgData name="MARIO ROMUALDO SOUZA PESCADA" userId="d27e1f3d-1747-4fbb-a308-0a363598c152" providerId="ADAL" clId="{896B5A14-9639-4EBE-AC0C-83CC51BF8A51}" dt="2025-10-15T19:04:19.866" v="4" actId="47"/>
        <pc:sldMkLst>
          <pc:docMk/>
          <pc:sldMk cId="2443835729" sldId="258"/>
        </pc:sldMkLst>
      </pc:sldChg>
      <pc:sldChg chg="addSp delSp modSp add mod">
        <pc:chgData name="MARIO ROMUALDO SOUZA PESCADA" userId="d27e1f3d-1747-4fbb-a308-0a363598c152" providerId="ADAL" clId="{896B5A14-9639-4EBE-AC0C-83CC51BF8A51}" dt="2025-10-15T19:06:36.556" v="25" actId="478"/>
        <pc:sldMkLst>
          <pc:docMk/>
          <pc:sldMk cId="2925774948" sldId="259"/>
        </pc:sldMkLst>
        <pc:spChg chg="add mod">
          <ac:chgData name="MARIO ROMUALDO SOUZA PESCADA" userId="d27e1f3d-1747-4fbb-a308-0a363598c152" providerId="ADAL" clId="{896B5A14-9639-4EBE-AC0C-83CC51BF8A51}" dt="2025-10-15T19:05:40.511" v="20"/>
          <ac:spMkLst>
            <pc:docMk/>
            <pc:sldMk cId="2925774948" sldId="259"/>
            <ac:spMk id="2" creationId="{8DCA798F-625E-D70A-D04E-0008C2CAF4E5}"/>
          </ac:spMkLst>
        </pc:spChg>
        <pc:spChg chg="add mod">
          <ac:chgData name="MARIO ROMUALDO SOUZA PESCADA" userId="d27e1f3d-1747-4fbb-a308-0a363598c152" providerId="ADAL" clId="{896B5A14-9639-4EBE-AC0C-83CC51BF8A51}" dt="2025-10-15T19:05:40.511" v="20"/>
          <ac:spMkLst>
            <pc:docMk/>
            <pc:sldMk cId="2925774948" sldId="259"/>
            <ac:spMk id="3" creationId="{0A4DFFBA-7342-29DE-AB2B-594AF388A909}"/>
          </ac:spMkLst>
        </pc:spChg>
        <pc:spChg chg="add mod">
          <ac:chgData name="MARIO ROMUALDO SOUZA PESCADA" userId="d27e1f3d-1747-4fbb-a308-0a363598c152" providerId="ADAL" clId="{896B5A14-9639-4EBE-AC0C-83CC51BF8A51}" dt="2025-10-15T19:05:40.511" v="20"/>
          <ac:spMkLst>
            <pc:docMk/>
            <pc:sldMk cId="2925774948" sldId="259"/>
            <ac:spMk id="4" creationId="{9B33B222-6DA3-8A3C-6CB0-B6D9E5F9105E}"/>
          </ac:spMkLst>
        </pc:spChg>
        <pc:spChg chg="add del mod">
          <ac:chgData name="MARIO ROMUALDO SOUZA PESCADA" userId="d27e1f3d-1747-4fbb-a308-0a363598c152" providerId="ADAL" clId="{896B5A14-9639-4EBE-AC0C-83CC51BF8A51}" dt="2025-10-15T19:06:36.556" v="25" actId="478"/>
          <ac:spMkLst>
            <pc:docMk/>
            <pc:sldMk cId="2925774948" sldId="259"/>
            <ac:spMk id="6" creationId="{21A48FD3-A73E-C55F-36B9-5E05C80188A4}"/>
          </ac:spMkLst>
        </pc:spChg>
      </pc:sldChg>
      <pc:sldChg chg="add del setBg">
        <pc:chgData name="MARIO ROMUALDO SOUZA PESCADA" userId="d27e1f3d-1747-4fbb-a308-0a363598c152" providerId="ADAL" clId="{896B5A14-9639-4EBE-AC0C-83CC51BF8A51}" dt="2025-10-15T19:04:20.551" v="5" actId="47"/>
        <pc:sldMkLst>
          <pc:docMk/>
          <pc:sldMk cId="3707449398" sldId="259"/>
        </pc:sldMkLst>
      </pc:sldChg>
      <pc:sldChg chg="add del setBg">
        <pc:chgData name="MARIO ROMUALDO SOUZA PESCADA" userId="d27e1f3d-1747-4fbb-a308-0a363598c152" providerId="ADAL" clId="{896B5A14-9639-4EBE-AC0C-83CC51BF8A51}" dt="2025-10-15T19:04:24.526" v="6" actId="47"/>
        <pc:sldMkLst>
          <pc:docMk/>
          <pc:sldMk cId="649111105" sldId="260"/>
        </pc:sldMkLst>
      </pc:sldChg>
      <pc:sldChg chg="addSp modSp add mod">
        <pc:chgData name="MARIO ROMUALDO SOUZA PESCADA" userId="d27e1f3d-1747-4fbb-a308-0a363598c152" providerId="ADAL" clId="{896B5A14-9639-4EBE-AC0C-83CC51BF8A51}" dt="2025-10-15T19:11:52.221" v="40" actId="1037"/>
        <pc:sldMkLst>
          <pc:docMk/>
          <pc:sldMk cId="3501181366" sldId="260"/>
        </pc:sldMkLst>
        <pc:spChg chg="add mod">
          <ac:chgData name="MARIO ROMUALDO SOUZA PESCADA" userId="d27e1f3d-1747-4fbb-a308-0a363598c152" providerId="ADAL" clId="{896B5A14-9639-4EBE-AC0C-83CC51BF8A51}" dt="2025-10-15T19:06:48.874" v="26"/>
          <ac:spMkLst>
            <pc:docMk/>
            <pc:sldMk cId="3501181366" sldId="260"/>
            <ac:spMk id="2" creationId="{319869FA-F869-0516-59AD-8A9CA09FE83B}"/>
          </ac:spMkLst>
        </pc:spChg>
        <pc:spChg chg="add mod">
          <ac:chgData name="MARIO ROMUALDO SOUZA PESCADA" userId="d27e1f3d-1747-4fbb-a308-0a363598c152" providerId="ADAL" clId="{896B5A14-9639-4EBE-AC0C-83CC51BF8A51}" dt="2025-10-15T19:06:48.874" v="26"/>
          <ac:spMkLst>
            <pc:docMk/>
            <pc:sldMk cId="3501181366" sldId="260"/>
            <ac:spMk id="3" creationId="{83058F88-5325-CB41-46AD-F33D6BE7CA29}"/>
          </ac:spMkLst>
        </pc:spChg>
        <pc:spChg chg="add mod">
          <ac:chgData name="MARIO ROMUALDO SOUZA PESCADA" userId="d27e1f3d-1747-4fbb-a308-0a363598c152" providerId="ADAL" clId="{896B5A14-9639-4EBE-AC0C-83CC51BF8A51}" dt="2025-10-15T19:06:48.874" v="26"/>
          <ac:spMkLst>
            <pc:docMk/>
            <pc:sldMk cId="3501181366" sldId="260"/>
            <ac:spMk id="4" creationId="{83C243E5-188E-D6EF-BED9-5EAFD18044C9}"/>
          </ac:spMkLst>
        </pc:spChg>
        <pc:spChg chg="add mod">
          <ac:chgData name="MARIO ROMUALDO SOUZA PESCADA" userId="d27e1f3d-1747-4fbb-a308-0a363598c152" providerId="ADAL" clId="{896B5A14-9639-4EBE-AC0C-83CC51BF8A51}" dt="2025-10-15T19:11:52.221" v="40" actId="1037"/>
          <ac:spMkLst>
            <pc:docMk/>
            <pc:sldMk cId="3501181366" sldId="260"/>
            <ac:spMk id="5" creationId="{FD177C63-1BCE-060F-87A2-3654FC5A6D90}"/>
          </ac:spMkLst>
        </pc:spChg>
      </pc:sldChg>
      <pc:sldChg chg="addSp modSp add">
        <pc:chgData name="MARIO ROMUALDO SOUZA PESCADA" userId="d27e1f3d-1747-4fbb-a308-0a363598c152" providerId="ADAL" clId="{896B5A14-9639-4EBE-AC0C-83CC51BF8A51}" dt="2025-10-15T19:07:24.067" v="27"/>
        <pc:sldMkLst>
          <pc:docMk/>
          <pc:sldMk cId="182628079" sldId="261"/>
        </pc:sldMkLst>
        <pc:spChg chg="add mod">
          <ac:chgData name="MARIO ROMUALDO SOUZA PESCADA" userId="d27e1f3d-1747-4fbb-a308-0a363598c152" providerId="ADAL" clId="{896B5A14-9639-4EBE-AC0C-83CC51BF8A51}" dt="2025-10-15T19:07:24.067" v="27"/>
          <ac:spMkLst>
            <pc:docMk/>
            <pc:sldMk cId="182628079" sldId="261"/>
            <ac:spMk id="2" creationId="{DFA1802B-9AB7-DBBF-60C6-D0DC1560045B}"/>
          </ac:spMkLst>
        </pc:spChg>
        <pc:spChg chg="add mod">
          <ac:chgData name="MARIO ROMUALDO SOUZA PESCADA" userId="d27e1f3d-1747-4fbb-a308-0a363598c152" providerId="ADAL" clId="{896B5A14-9639-4EBE-AC0C-83CC51BF8A51}" dt="2025-10-15T19:07:24.067" v="27"/>
          <ac:spMkLst>
            <pc:docMk/>
            <pc:sldMk cId="182628079" sldId="261"/>
            <ac:spMk id="3" creationId="{D45F4277-5F29-FDE8-BE8F-8D642438EE35}"/>
          </ac:spMkLst>
        </pc:spChg>
        <pc:spChg chg="add mod">
          <ac:chgData name="MARIO ROMUALDO SOUZA PESCADA" userId="d27e1f3d-1747-4fbb-a308-0a363598c152" providerId="ADAL" clId="{896B5A14-9639-4EBE-AC0C-83CC51BF8A51}" dt="2025-10-15T19:07:24.067" v="27"/>
          <ac:spMkLst>
            <pc:docMk/>
            <pc:sldMk cId="182628079" sldId="261"/>
            <ac:spMk id="4" creationId="{CA1B9153-F48E-1FB7-E911-DBFBEF95388D}"/>
          </ac:spMkLst>
        </pc:spChg>
      </pc:sldChg>
      <pc:sldChg chg="addSp modSp add mod">
        <pc:chgData name="MARIO ROMUALDO SOUZA PESCADA" userId="d27e1f3d-1747-4fbb-a308-0a363598c152" providerId="ADAL" clId="{896B5A14-9639-4EBE-AC0C-83CC51BF8A51}" dt="2025-10-15T19:11:48.919" v="39" actId="1037"/>
        <pc:sldMkLst>
          <pc:docMk/>
          <pc:sldMk cId="1879490612" sldId="262"/>
        </pc:sldMkLst>
        <pc:spChg chg="add mod">
          <ac:chgData name="MARIO ROMUALDO SOUZA PESCADA" userId="d27e1f3d-1747-4fbb-a308-0a363598c152" providerId="ADAL" clId="{896B5A14-9639-4EBE-AC0C-83CC51BF8A51}" dt="2025-10-15T19:07:38.704" v="28"/>
          <ac:spMkLst>
            <pc:docMk/>
            <pc:sldMk cId="1879490612" sldId="262"/>
            <ac:spMk id="2" creationId="{1F980C8A-F2B2-DA7E-72A7-54E4A2F36AF5}"/>
          </ac:spMkLst>
        </pc:spChg>
        <pc:spChg chg="add mod">
          <ac:chgData name="MARIO ROMUALDO SOUZA PESCADA" userId="d27e1f3d-1747-4fbb-a308-0a363598c152" providerId="ADAL" clId="{896B5A14-9639-4EBE-AC0C-83CC51BF8A51}" dt="2025-10-15T19:07:38.704" v="28"/>
          <ac:spMkLst>
            <pc:docMk/>
            <pc:sldMk cId="1879490612" sldId="262"/>
            <ac:spMk id="3" creationId="{30ECBA32-EB4C-4E60-C7EC-05F6EA064CCB}"/>
          </ac:spMkLst>
        </pc:spChg>
        <pc:spChg chg="add mod">
          <ac:chgData name="MARIO ROMUALDO SOUZA PESCADA" userId="d27e1f3d-1747-4fbb-a308-0a363598c152" providerId="ADAL" clId="{896B5A14-9639-4EBE-AC0C-83CC51BF8A51}" dt="2025-10-15T19:11:48.919" v="39" actId="1037"/>
          <ac:spMkLst>
            <pc:docMk/>
            <pc:sldMk cId="1879490612" sldId="262"/>
            <ac:spMk id="4" creationId="{E056D6B2-DA15-5EBE-73A8-FCA635FD27AA}"/>
          </ac:spMkLst>
        </pc:spChg>
        <pc:spChg chg="add mod">
          <ac:chgData name="MARIO ROMUALDO SOUZA PESCADA" userId="d27e1f3d-1747-4fbb-a308-0a363598c152" providerId="ADAL" clId="{896B5A14-9639-4EBE-AC0C-83CC51BF8A51}" dt="2025-10-15T19:11:19.748" v="35"/>
          <ac:spMkLst>
            <pc:docMk/>
            <pc:sldMk cId="1879490612" sldId="262"/>
            <ac:spMk id="5" creationId="{F14EF7F3-0072-71E1-A28C-70B30E78E835}"/>
          </ac:spMkLst>
        </pc:spChg>
      </pc:sldChg>
      <pc:sldChg chg="addSp modSp add">
        <pc:chgData name="MARIO ROMUALDO SOUZA PESCADA" userId="d27e1f3d-1747-4fbb-a308-0a363598c152" providerId="ADAL" clId="{896B5A14-9639-4EBE-AC0C-83CC51BF8A51}" dt="2025-10-15T19:07:54.643" v="29"/>
        <pc:sldMkLst>
          <pc:docMk/>
          <pc:sldMk cId="1077829075" sldId="263"/>
        </pc:sldMkLst>
        <pc:spChg chg="add mod">
          <ac:chgData name="MARIO ROMUALDO SOUZA PESCADA" userId="d27e1f3d-1747-4fbb-a308-0a363598c152" providerId="ADAL" clId="{896B5A14-9639-4EBE-AC0C-83CC51BF8A51}" dt="2025-10-15T19:07:54.643" v="29"/>
          <ac:spMkLst>
            <pc:docMk/>
            <pc:sldMk cId="1077829075" sldId="263"/>
            <ac:spMk id="2" creationId="{0D179366-5170-502C-FD1C-0119A226D2DD}"/>
          </ac:spMkLst>
        </pc:spChg>
        <pc:spChg chg="add mod">
          <ac:chgData name="MARIO ROMUALDO SOUZA PESCADA" userId="d27e1f3d-1747-4fbb-a308-0a363598c152" providerId="ADAL" clId="{896B5A14-9639-4EBE-AC0C-83CC51BF8A51}" dt="2025-10-15T19:07:54.643" v="29"/>
          <ac:spMkLst>
            <pc:docMk/>
            <pc:sldMk cId="1077829075" sldId="263"/>
            <ac:spMk id="3" creationId="{6B937D7B-DE31-B025-4DA1-F382D3D0CF7D}"/>
          </ac:spMkLst>
        </pc:spChg>
        <pc:spChg chg="add mod">
          <ac:chgData name="MARIO ROMUALDO SOUZA PESCADA" userId="d27e1f3d-1747-4fbb-a308-0a363598c152" providerId="ADAL" clId="{896B5A14-9639-4EBE-AC0C-83CC51BF8A51}" dt="2025-10-15T19:07:54.643" v="29"/>
          <ac:spMkLst>
            <pc:docMk/>
            <pc:sldMk cId="1077829075" sldId="263"/>
            <ac:spMk id="4" creationId="{04C5AE26-021E-63E3-E249-9FD8AD0B2D88}"/>
          </ac:spMkLst>
        </pc:spChg>
      </pc:sldChg>
      <pc:sldChg chg="addSp modSp add mod">
        <pc:chgData name="MARIO ROMUALDO SOUZA PESCADA" userId="d27e1f3d-1747-4fbb-a308-0a363598c152" providerId="ADAL" clId="{896B5A14-9639-4EBE-AC0C-83CC51BF8A51}" dt="2025-10-15T19:11:44.166" v="37" actId="1037"/>
        <pc:sldMkLst>
          <pc:docMk/>
          <pc:sldMk cId="2399832688" sldId="264"/>
        </pc:sldMkLst>
        <pc:spChg chg="add mod">
          <ac:chgData name="MARIO ROMUALDO SOUZA PESCADA" userId="d27e1f3d-1747-4fbb-a308-0a363598c152" providerId="ADAL" clId="{896B5A14-9639-4EBE-AC0C-83CC51BF8A51}" dt="2025-10-15T19:08:08.594" v="30"/>
          <ac:spMkLst>
            <pc:docMk/>
            <pc:sldMk cId="2399832688" sldId="264"/>
            <ac:spMk id="2" creationId="{3CF2A1DF-E511-1924-722B-64450C949A1D}"/>
          </ac:spMkLst>
        </pc:spChg>
        <pc:spChg chg="add mod">
          <ac:chgData name="MARIO ROMUALDO SOUZA PESCADA" userId="d27e1f3d-1747-4fbb-a308-0a363598c152" providerId="ADAL" clId="{896B5A14-9639-4EBE-AC0C-83CC51BF8A51}" dt="2025-10-15T19:08:08.594" v="30"/>
          <ac:spMkLst>
            <pc:docMk/>
            <pc:sldMk cId="2399832688" sldId="264"/>
            <ac:spMk id="3" creationId="{731D645D-E00A-F39B-17C0-E1A45C99ADD4}"/>
          </ac:spMkLst>
        </pc:spChg>
        <pc:spChg chg="add mod">
          <ac:chgData name="MARIO ROMUALDO SOUZA PESCADA" userId="d27e1f3d-1747-4fbb-a308-0a363598c152" providerId="ADAL" clId="{896B5A14-9639-4EBE-AC0C-83CC51BF8A51}" dt="2025-10-15T19:08:08.594" v="30"/>
          <ac:spMkLst>
            <pc:docMk/>
            <pc:sldMk cId="2399832688" sldId="264"/>
            <ac:spMk id="4" creationId="{6B6F39A3-9E27-E14B-B5C1-79754ED8872E}"/>
          </ac:spMkLst>
        </pc:spChg>
        <pc:spChg chg="add mod">
          <ac:chgData name="MARIO ROMUALDO SOUZA PESCADA" userId="d27e1f3d-1747-4fbb-a308-0a363598c152" providerId="ADAL" clId="{896B5A14-9639-4EBE-AC0C-83CC51BF8A51}" dt="2025-10-15T19:11:44.166" v="37" actId="1037"/>
          <ac:spMkLst>
            <pc:docMk/>
            <pc:sldMk cId="2399832688" sldId="264"/>
            <ac:spMk id="5" creationId="{5866E0E9-EE19-405D-2368-4D5A2CAC5278}"/>
          </ac:spMkLst>
        </pc:spChg>
      </pc:sldChg>
      <pc:sldChg chg="add del">
        <pc:chgData name="MARIO ROMUALDO SOUZA PESCADA" userId="d27e1f3d-1747-4fbb-a308-0a363598c152" providerId="ADAL" clId="{896B5A14-9639-4EBE-AC0C-83CC51BF8A51}" dt="2025-10-15T19:08:18.348" v="31" actId="47"/>
        <pc:sldMkLst>
          <pc:docMk/>
          <pc:sldMk cId="4216779213" sldId="265"/>
        </pc:sldMkLst>
      </pc:sldChg>
      <pc:sldChg chg="add del">
        <pc:chgData name="MARIO ROMUALDO SOUZA PESCADA" userId="d27e1f3d-1747-4fbb-a308-0a363598c152" providerId="ADAL" clId="{896B5A14-9639-4EBE-AC0C-83CC51BF8A51}" dt="2025-10-15T19:08:19.336" v="32" actId="47"/>
        <pc:sldMkLst>
          <pc:docMk/>
          <pc:sldMk cId="3197996395" sldId="266"/>
        </pc:sldMkLst>
      </pc:sldChg>
      <pc:sldChg chg="add del">
        <pc:chgData name="MARIO ROMUALDO SOUZA PESCADA" userId="d27e1f3d-1747-4fbb-a308-0a363598c152" providerId="ADAL" clId="{896B5A14-9639-4EBE-AC0C-83CC51BF8A51}" dt="2025-10-15T19:08:20.368" v="33" actId="47"/>
        <pc:sldMkLst>
          <pc:docMk/>
          <pc:sldMk cId="204558918" sldId="267"/>
        </pc:sldMkLst>
      </pc:sldChg>
      <pc:sldChg chg="add del">
        <pc:chgData name="MARIO ROMUALDO SOUZA PESCADA" userId="d27e1f3d-1747-4fbb-a308-0a363598c152" providerId="ADAL" clId="{896B5A14-9639-4EBE-AC0C-83CC51BF8A51}" dt="2025-10-15T19:08:21.299" v="34" actId="47"/>
        <pc:sldMkLst>
          <pc:docMk/>
          <pc:sldMk cId="1957586377" sldId="268"/>
        </pc:sldMkLst>
      </pc:sldChg>
      <pc:sldMasterChg chg="modSp mod">
        <pc:chgData name="MARIO ROMUALDO SOUZA PESCADA" userId="d27e1f3d-1747-4fbb-a308-0a363598c152" providerId="ADAL" clId="{896B5A14-9639-4EBE-AC0C-83CC51BF8A51}" dt="2025-10-15T19:13:28.771" v="43" actId="33475"/>
        <pc:sldMasterMkLst>
          <pc:docMk/>
          <pc:sldMasterMk cId="0" sldId="2147483648"/>
        </pc:sldMasterMkLst>
        <pc:spChg chg="add mod">
          <ac:chgData name="MARIO ROMUALDO SOUZA PESCADA" userId="d27e1f3d-1747-4fbb-a308-0a363598c152" providerId="ADAL" clId="{896B5A14-9639-4EBE-AC0C-83CC51BF8A51}" dt="2025-10-15T19:13:28.771" v="43" actId="33475"/>
          <ac:spMkLst>
            <pc:docMk/>
            <pc:sldMasterMk cId="0" sldId="2147483648"/>
            <ac:spMk id="8" creationId="{6F2BDA77-03D9-5F30-0C47-73B1447F21C7}"/>
          </ac:spMkLst>
        </pc:sp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BBBBF7-332D-4089-BC9E-9A48B89B17A3}" type="datetimeFigureOut">
              <a:rPr lang="pt-BR" smtClean="0"/>
              <a:t>15/10/2025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573088" y="1336675"/>
            <a:ext cx="6413500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00914D-B1BD-431F-8E96-8DBF0499C87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567542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Ação: 3010 - Investimentos em participações societárias Cemig Holding</a:t>
            </a:r>
          </a:p>
          <a:p>
            <a:r>
              <a:rPr lang="pt-BR" dirty="0"/>
              <a:t>Ação: 3011 - Manutenção da Infraestrutura da Cemig Holding</a:t>
            </a:r>
          </a:p>
          <a:p>
            <a:r>
              <a:rPr lang="pt-BR" dirty="0" err="1"/>
              <a:t>MWac</a:t>
            </a:r>
            <a:r>
              <a:rPr lang="pt-BR" dirty="0"/>
              <a:t> </a:t>
            </a:r>
            <a:r>
              <a:rPr lang="pt-BR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Megawatts de corrente alternada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00914D-B1BD-431F-8E96-8DBF0499C875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92097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Ação: 3010 - Investimentos em participações societárias Cemig Holding</a:t>
            </a:r>
          </a:p>
          <a:p>
            <a:r>
              <a:rPr lang="pt-BR" dirty="0"/>
              <a:t>Ação: 3011 - Manutenção da Infraestrutura da Cemig Holding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00914D-B1BD-431F-8E96-8DBF0499C875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574254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/>
              <a:t>Ação: 3002 - Execução do Plano de Desenvolvimento da Distribuidora (PDD)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/>
              <a:t>Ação: 3003 - Manutenção da Infraestrutura da Distribuição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00914D-B1BD-431F-8E96-8DBF0499C875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94896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/>
              <a:t>Ação: 3002 - Execução do Plano de Desenvolvimento da Distribuidora (PDD)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/>
              <a:t>Ação: 3003 - Manutenção da Infraestrutura da Distribuição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00914D-B1BD-431F-8E96-8DBF0499C875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75896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Ação: 3004 - Expansão do Sistema de Transmissão</a:t>
            </a:r>
          </a:p>
          <a:p>
            <a:r>
              <a:rPr lang="pt-BR" dirty="0"/>
              <a:t>Ação: 3005 - Reformas de Subestações e Linhas de Transmissão</a:t>
            </a:r>
          </a:p>
          <a:p>
            <a:r>
              <a:rPr lang="pt-BR" dirty="0"/>
              <a:t>Ação: 3006 - Manutenção da Infraestrutura da Transmissão</a:t>
            </a:r>
          </a:p>
          <a:p>
            <a:r>
              <a:rPr lang="pt-BR" dirty="0"/>
              <a:t>Ação: 3009 - Investimentos em Participações Societárias da Transmissão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00914D-B1BD-431F-8E96-8DBF0499C875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83761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Ação: 3004 - Expansão do Sistema de Transmissão</a:t>
            </a:r>
          </a:p>
          <a:p>
            <a:r>
              <a:rPr lang="pt-BR" dirty="0"/>
              <a:t>Ação: 3005 - Reformas de Subestações e Linhas de Transmissão</a:t>
            </a:r>
          </a:p>
          <a:p>
            <a:r>
              <a:rPr lang="pt-BR" dirty="0"/>
              <a:t>Ação: 3006 - Manutenção da Infraestrutura da Transmissão</a:t>
            </a:r>
          </a:p>
          <a:p>
            <a:r>
              <a:rPr lang="pt-BR" dirty="0"/>
              <a:t>Ação: 3009 - Investimentos em Participações Societárias da Transmissão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00914D-B1BD-431F-8E96-8DBF0499C875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089731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Ação: 3001 - Expansão do Sistema de Geração</a:t>
            </a:r>
          </a:p>
          <a:p>
            <a:r>
              <a:rPr lang="pt-BR" dirty="0"/>
              <a:t>Ação: 3007 - Reformas, Melhorias e Ampliações de Usinas</a:t>
            </a:r>
          </a:p>
          <a:p>
            <a:r>
              <a:rPr lang="pt-BR" dirty="0"/>
              <a:t>Ação: 3008 - Manutenção da Infraestrutura da Geração</a:t>
            </a:r>
          </a:p>
          <a:p>
            <a:r>
              <a:rPr lang="pt-BR" dirty="0"/>
              <a:t>Ação: 3014 - Investimentos em Participações Societárias Cemig Geração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00914D-B1BD-431F-8E96-8DBF0499C875}" type="slidenum">
              <a:rPr lang="pt-BR" smtClean="0"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959767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Ação: 3001 - Expansão do Sistema de Geração</a:t>
            </a:r>
          </a:p>
          <a:p>
            <a:r>
              <a:rPr lang="pt-BR" dirty="0"/>
              <a:t>Ação: 3007 - Reformas, Melhorias e Ampliações de Usinas</a:t>
            </a:r>
          </a:p>
          <a:p>
            <a:r>
              <a:rPr lang="pt-BR" dirty="0"/>
              <a:t>Ação: 3008 - Manutenção da Infraestrutura da Geração</a:t>
            </a:r>
          </a:p>
          <a:p>
            <a:r>
              <a:rPr lang="pt-BR" dirty="0"/>
              <a:t>Ação: 3014 - Investimentos em Participações Societárias Cemig Geração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00914D-B1BD-431F-8E96-8DBF0499C875}" type="slidenum">
              <a:rPr lang="pt-BR" smtClean="0"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529306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31816741-8679-43C4-A994-E2221E94B0E4}" type="slidenum">
              <a:t>‹nº›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C19CDAE6-537D-4E79-AADD-00D94BFDB571}" type="slidenum">
              <a:t>‹nº›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F370F4E2-5E9F-43E8-A951-88D712B1176F}" type="slidenum">
              <a:t>‹nº›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5712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63804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50400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57120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63804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15F658F9-5D11-4D2C-B620-D62AE6B24AB6}" type="slidenum">
              <a:t>‹nº›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A5B147DF-28FD-4587-B6BD-49E0D6378A71}" type="slidenum">
              <a:t>‹nº›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D68D79E9-9766-429F-B590-26AAF6C2F595}" type="slidenum">
              <a:t>‹nº›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1A8C68A4-0992-433D-B0D0-D3A70ADD18AC}" type="slidenum">
              <a:t>‹nº›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756DABD0-0D9A-453C-A691-5D14B63C821B}" type="slidenum">
              <a:t>‹nº›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0920" cy="438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32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99E23105-3240-4CE2-BCB0-4C2677392139}" type="slidenum">
              <a:t>‹nº›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F6C66BDF-1ED5-468E-8E50-9BC4447BA986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A9EBCD4E-EDFF-4D5A-9852-60498AFEEA20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CCE556B6-E85C-41CF-B9B0-639E05681D57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pt-BR" sz="1800" b="0" strike="noStrike" spc="-1">
                <a:latin typeface="Arial"/>
              </a:rPr>
              <a:t>Clique para editar o formato do texto do título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latin typeface="Arial"/>
              </a:rPr>
              <a:t>Clique para editar o formato do texto da estrutura de tópicos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1800" b="0" strike="noStrike" spc="-1">
                <a:latin typeface="Arial"/>
              </a:rPr>
              <a:t>2.º nível da estrutura de tópicos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latin typeface="Arial"/>
              </a:rPr>
              <a:t>3.º nível da estrutura de tópicos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1800" b="0" strike="noStrike" spc="-1">
                <a:latin typeface="Arial"/>
              </a:rPr>
              <a:t>4.º nível da estrutura de tópicos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latin typeface="Arial"/>
              </a:rPr>
              <a:t>5.º nível da estrutura de tópicos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latin typeface="Arial"/>
              </a:rPr>
              <a:t>6.º nível da estrutura de tópicos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latin typeface="Arial"/>
              </a:rPr>
              <a:t>7.º nível da estrutura de tópicos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3447360" y="5165280"/>
            <a:ext cx="3194280" cy="38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ctr">
              <a:lnSpc>
                <a:spcPct val="100000"/>
              </a:lnSpc>
              <a:buNone/>
              <a:defRPr lang="pt-BR" sz="1400" b="0" strike="noStrike" spc="-1">
                <a:latin typeface="Times New Roman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lang="pt-BR" sz="1400" b="0" strike="noStrike" spc="-1">
                <a:latin typeface="Times New Roman"/>
              </a:rPr>
              <a:t>&lt;rodapé&gt;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7227360" y="5165280"/>
            <a:ext cx="2347560" cy="38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r">
              <a:lnSpc>
                <a:spcPct val="100000"/>
              </a:lnSpc>
              <a:buNone/>
              <a:defRPr lang="pt-BR" sz="1400" b="0" strike="noStrike" spc="-1"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9A496AF1-F4D3-42CA-8114-443E43BB9D75}" type="slidenum">
              <a:rPr lang="pt-BR" sz="1400" b="0" strike="noStrike" spc="-1">
                <a:latin typeface="Times New Roman"/>
              </a:rPr>
              <a:t>‹nº›</a:t>
            </a:fld>
            <a:endParaRPr lang="pt-BR" sz="1400" b="0" strike="noStrike" spc="-1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504000" y="5165280"/>
            <a:ext cx="2347560" cy="38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>
              <a:defRPr lang="pt-BR" sz="1400" b="0" strike="noStrike" spc="-1">
                <a:latin typeface="Times New Roman"/>
              </a:defRPr>
            </a:lvl1pPr>
          </a:lstStyle>
          <a:p>
            <a:r>
              <a:rPr lang="pt-BR" sz="1400" b="0" strike="noStrike" spc="-1">
                <a:latin typeface="Times New Roman"/>
              </a:rPr>
              <a:t>&lt;data/hora&gt;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6F2BDA77-03D9-5F30-0C47-73B1447F21C7}"/>
              </a:ext>
            </a:extLst>
          </p:cNvPr>
          <p:cNvSpPr txBox="1"/>
          <p:nvPr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8685213" y="5454650"/>
            <a:ext cx="1360487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pt-BR" sz="1000">
                <a:solidFill>
                  <a:srgbClr val="000000">
                    <a:alpha val="50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Classificação: Direcionado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3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69;p15">
            <a:extLst>
              <a:ext uri="{FF2B5EF4-FFF2-40B4-BE49-F238E27FC236}">
                <a16:creationId xmlns:a16="http://schemas.microsoft.com/office/drawing/2014/main" id="{D2BF909C-BB38-62D3-BFD1-A97E78DF56C0}"/>
              </a:ext>
            </a:extLst>
          </p:cNvPr>
          <p:cNvSpPr/>
          <p:nvPr/>
        </p:nvSpPr>
        <p:spPr>
          <a:xfrm>
            <a:off x="503640" y="1727641"/>
            <a:ext cx="7474751" cy="312571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t-BR" dirty="0"/>
              <a:t>Os projetos Ouro Solar, Bloco Azul e Solar do Cerrado, geridos pela subsidiária Cemig SIM, passaram por reavaliação dos seus cronogramas de desembolso, impactando a realização prevista até o terceiro bimestre, porém, houve forte recuperação no quarto trimestre. Os projetos têm previsão de entrada em operação até maio de 2026, expandindo a capacidade de geração fotovoltaica da Companhia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pt-BR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t-BR" dirty="0"/>
              <a:t>Investimentos para a implantação do sistema </a:t>
            </a:r>
            <a:r>
              <a:rPr lang="pt-BR" i="1" dirty="0" err="1"/>
              <a:t>SalesForce</a:t>
            </a:r>
            <a:r>
              <a:rPr lang="pt-BR" dirty="0"/>
              <a:t>, voltado ao aprimoramento no relacionamento com clientes da Comercializadora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2659668B-9C70-D9CF-4A29-766A75226A8C}"/>
              </a:ext>
            </a:extLst>
          </p:cNvPr>
          <p:cNvSpPr txBox="1"/>
          <p:nvPr/>
        </p:nvSpPr>
        <p:spPr>
          <a:xfrm>
            <a:off x="503641" y="331839"/>
            <a:ext cx="6848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PROGRAMA: INVESTIMENTOS CEMIG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867E1F70-48DD-44C5-FB08-ADFA99D1887F}"/>
              </a:ext>
            </a:extLst>
          </p:cNvPr>
          <p:cNvSpPr/>
          <p:nvPr/>
        </p:nvSpPr>
        <p:spPr>
          <a:xfrm>
            <a:off x="503639" y="1176639"/>
            <a:ext cx="35702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>
                <a:solidFill>
                  <a:schemeClr val="accent2">
                    <a:lumMod val="75000"/>
                  </a:schemeClr>
                </a:solidFill>
              </a:rPr>
              <a:t>Principais Resultados em 2025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3"/>
          <a:stretch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0C43A9D-002D-EEE6-4824-95FE41B81C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69;p15">
            <a:extLst>
              <a:ext uri="{FF2B5EF4-FFF2-40B4-BE49-F238E27FC236}">
                <a16:creationId xmlns:a16="http://schemas.microsoft.com/office/drawing/2014/main" id="{26125F36-D468-A420-C8E0-AA27C8BE307A}"/>
              </a:ext>
            </a:extLst>
          </p:cNvPr>
          <p:cNvSpPr/>
          <p:nvPr/>
        </p:nvSpPr>
        <p:spPr>
          <a:xfrm>
            <a:off x="503640" y="1727640"/>
            <a:ext cx="7474751" cy="235963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t-BR" dirty="0"/>
              <a:t>Previsão de conclusão das obras dos projetos Ouro Solar e Bloco Azul até abril e do projeto Solar do Cerrado até maio, todos pela subsidiária integral Cemig SIM, ampliando a geração fotovoltaica da Companhia</a:t>
            </a:r>
            <a:endParaRPr lang="pt-BR" dirty="0">
              <a:solidFill>
                <a:srgbClr val="FF0000"/>
              </a:solidFill>
            </a:endParaRPr>
          </a:p>
          <a:p>
            <a:pPr algn="just"/>
            <a:endParaRPr lang="pt-BR" dirty="0">
              <a:solidFill>
                <a:srgbClr val="FF000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t-BR" dirty="0"/>
              <a:t>Implantação, licenciamento e uso do sistema </a:t>
            </a:r>
            <a:r>
              <a:rPr lang="pt-BR" i="1" dirty="0" err="1"/>
              <a:t>SalesForce</a:t>
            </a:r>
            <a:r>
              <a:rPr lang="pt-BR" dirty="0"/>
              <a:t>, voltado para aprimoramento no relacionamento com clientes da Comercializadora</a:t>
            </a:r>
            <a:endParaRPr lang="pt-BR" dirty="0">
              <a:solidFill>
                <a:srgbClr val="FF0000"/>
              </a:solidFill>
            </a:endParaRPr>
          </a:p>
          <a:p>
            <a:pPr algn="just"/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C776432F-8436-C196-6E9C-7C49E97A2403}"/>
              </a:ext>
            </a:extLst>
          </p:cNvPr>
          <p:cNvSpPr txBox="1"/>
          <p:nvPr/>
        </p:nvSpPr>
        <p:spPr>
          <a:xfrm>
            <a:off x="503641" y="331839"/>
            <a:ext cx="6848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PROGRAMA: INVESTIMENTOS CEMIG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1EB5494F-9998-A5E8-B4B0-E4BC6DB6DDAA}"/>
              </a:ext>
            </a:extLst>
          </p:cNvPr>
          <p:cNvSpPr/>
          <p:nvPr/>
        </p:nvSpPr>
        <p:spPr>
          <a:xfrm>
            <a:off x="503639" y="1176639"/>
            <a:ext cx="27238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>
                <a:solidFill>
                  <a:schemeClr val="accent2">
                    <a:lumMod val="75000"/>
                  </a:schemeClr>
                </a:solidFill>
              </a:rPr>
              <a:t>Expectativas para 2026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4F5995EB-A659-C199-5D09-27D87A074602}"/>
              </a:ext>
            </a:extLst>
          </p:cNvPr>
          <p:cNvSpPr txBox="1"/>
          <p:nvPr/>
        </p:nvSpPr>
        <p:spPr>
          <a:xfrm>
            <a:off x="10055" y="5446203"/>
            <a:ext cx="471956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800" dirty="0"/>
              <a:t>Para 2026 não há alterações propostas (prioridades; exclusões e inclusões de programas e ações)</a:t>
            </a:r>
          </a:p>
        </p:txBody>
      </p:sp>
    </p:spTree>
    <p:extLst>
      <p:ext uri="{BB962C8B-B14F-4D97-AF65-F5344CB8AC3E}">
        <p14:creationId xmlns:p14="http://schemas.microsoft.com/office/powerpoint/2010/main" val="16504336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3"/>
          <a:stretch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CDB5634-599B-F9C6-1FE7-26B8CDB875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69;p15">
            <a:extLst>
              <a:ext uri="{FF2B5EF4-FFF2-40B4-BE49-F238E27FC236}">
                <a16:creationId xmlns:a16="http://schemas.microsoft.com/office/drawing/2014/main" id="{8DCA798F-625E-D70A-D04E-0008C2CAF4E5}"/>
              </a:ext>
            </a:extLst>
          </p:cNvPr>
          <p:cNvSpPr/>
          <p:nvPr/>
        </p:nvSpPr>
        <p:spPr>
          <a:xfrm>
            <a:off x="503640" y="1727640"/>
            <a:ext cx="7484800" cy="370851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t-BR" dirty="0"/>
              <a:t>Construção, reforço, modernização e ampliação de subestações como parte do programa “Mais Energia”, ampliando a qualidade, oferta de carga, fomentando a geração de emprego e renda nas regiões contempladas. Alguns marcos físicos atingidos:</a:t>
            </a:r>
          </a:p>
          <a:p>
            <a:pPr marL="742950" lvl="1" indent="-285750" algn="just">
              <a:buFont typeface="Wingdings" panose="05000000000000000000" pitchFamily="2" charset="2"/>
              <a:buChar char="§"/>
            </a:pPr>
            <a:r>
              <a:rPr lang="pt-BR" dirty="0"/>
              <a:t>Conexão de mais de 82 mil novos clientes;</a:t>
            </a:r>
          </a:p>
          <a:p>
            <a:pPr marL="742950" lvl="1" indent="-285750" algn="just">
              <a:buFont typeface="Wingdings" panose="05000000000000000000" pitchFamily="2" charset="2"/>
              <a:buChar char="§"/>
            </a:pPr>
            <a:r>
              <a:rPr lang="pt-BR" dirty="0"/>
              <a:t>Inauguração de 9 subestações nas regiões Mantiqueira, Leste, Norte e Triângulo;</a:t>
            </a:r>
          </a:p>
          <a:p>
            <a:pPr marL="742950" lvl="1" indent="-285750" algn="just">
              <a:buFont typeface="Wingdings" panose="05000000000000000000" pitchFamily="2" charset="2"/>
              <a:buChar char="§"/>
            </a:pPr>
            <a:r>
              <a:rPr lang="pt-BR" dirty="0"/>
              <a:t>Instalação de mais de 49 mil medidores inteligentes;</a:t>
            </a:r>
          </a:p>
          <a:p>
            <a:pPr marL="742950" lvl="1" indent="-285750" algn="just">
              <a:buFont typeface="Wingdings" panose="05000000000000000000" pitchFamily="2" charset="2"/>
              <a:buChar char="§"/>
            </a:pPr>
            <a:r>
              <a:rPr lang="pt-BR" dirty="0"/>
              <a:t>Adição de 2,6 mil km de redes de média e baixa tensão.</a:t>
            </a:r>
          </a:p>
          <a:p>
            <a:pPr marL="742950" lvl="1" indent="-285750" algn="just">
              <a:buFont typeface="Wingdings" panose="05000000000000000000" pitchFamily="2" charset="2"/>
              <a:buChar char="§"/>
            </a:pPr>
            <a:endParaRPr lang="pt-BR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t-BR" dirty="0"/>
              <a:t>Investimentos para modernização do parque tecnológico (equipamentos, sistemas, infraestrutura, </a:t>
            </a:r>
            <a:r>
              <a:rPr lang="pt-BR" i="1" dirty="0"/>
              <a:t>softwares</a:t>
            </a:r>
            <a:r>
              <a:rPr lang="pt-BR" dirty="0"/>
              <a:t>, etc.) e aquisição, substituição e melhoria de ferramentas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0A4DFFBA-7342-29DE-AB2B-594AF388A909}"/>
              </a:ext>
            </a:extLst>
          </p:cNvPr>
          <p:cNvSpPr txBox="1"/>
          <p:nvPr/>
        </p:nvSpPr>
        <p:spPr>
          <a:xfrm>
            <a:off x="503641" y="331839"/>
            <a:ext cx="6848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PROGRAMA: DISTRIBUIÇÃO DE ENERGIA ELÉTRICA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9B33B222-6DA3-8A3C-6CB0-B6D9E5F9105E}"/>
              </a:ext>
            </a:extLst>
          </p:cNvPr>
          <p:cNvSpPr/>
          <p:nvPr/>
        </p:nvSpPr>
        <p:spPr>
          <a:xfrm>
            <a:off x="503639" y="1176639"/>
            <a:ext cx="35702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>
                <a:solidFill>
                  <a:schemeClr val="accent2">
                    <a:lumMod val="75000"/>
                  </a:schemeClr>
                </a:solidFill>
              </a:rPr>
              <a:t>Principais Resultados em 2025</a:t>
            </a:r>
          </a:p>
        </p:txBody>
      </p:sp>
    </p:spTree>
    <p:extLst>
      <p:ext uri="{BB962C8B-B14F-4D97-AF65-F5344CB8AC3E}">
        <p14:creationId xmlns:p14="http://schemas.microsoft.com/office/powerpoint/2010/main" val="29257749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3"/>
          <a:stretch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A639A31-BCE2-CBAF-EA79-7174895DC1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69;p15">
            <a:extLst>
              <a:ext uri="{FF2B5EF4-FFF2-40B4-BE49-F238E27FC236}">
                <a16:creationId xmlns:a16="http://schemas.microsoft.com/office/drawing/2014/main" id="{319869FA-F869-0516-59AD-8A9CA09FE83B}"/>
              </a:ext>
            </a:extLst>
          </p:cNvPr>
          <p:cNvSpPr/>
          <p:nvPr/>
        </p:nvSpPr>
        <p:spPr>
          <a:xfrm>
            <a:off x="503640" y="1727640"/>
            <a:ext cx="7454655" cy="373866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t-BR" dirty="0"/>
              <a:t>Investimentos no Plano de Desenvolvimento da Distribuidora (PDD) aumentando a melhoria do sistema de distribuição, segurança e agregação de potência ao sistema, sobretudo através da continuidade do programa “Mais Energia” e incremento programa do “Minas Trifásico” com entrega prevista de </a:t>
            </a:r>
            <a:r>
              <a:rPr lang="pt-BR" sz="1800" dirty="0"/>
              <a:t>novas subestações, construção de rede rural trifásica, substituição de medidores obsoletos, instalação de medidores inteligentes (AMI) e de religadores trifásicos</a:t>
            </a:r>
            <a:endParaRPr lang="pt-BR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pt-BR" dirty="0">
              <a:solidFill>
                <a:srgbClr val="FF000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t-BR" dirty="0"/>
              <a:t>Continuidade da modernização do parque tecnológico (sistemas, </a:t>
            </a:r>
            <a:r>
              <a:rPr lang="pt-BR" i="1" dirty="0"/>
              <a:t>softwares</a:t>
            </a:r>
            <a:r>
              <a:rPr lang="pt-BR" dirty="0"/>
              <a:t>, etc.), aquisição de ferramentas e continuidade de obras/reformas em imóveis em diversas regiões do Estado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83058F88-5325-CB41-46AD-F33D6BE7CA29}"/>
              </a:ext>
            </a:extLst>
          </p:cNvPr>
          <p:cNvSpPr txBox="1"/>
          <p:nvPr/>
        </p:nvSpPr>
        <p:spPr>
          <a:xfrm>
            <a:off x="503641" y="331839"/>
            <a:ext cx="6848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PROGRAMA: DISTRIBUIÇÃO DE ENERGIA ELÉTRICA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83C243E5-188E-D6EF-BED9-5EAFD18044C9}"/>
              </a:ext>
            </a:extLst>
          </p:cNvPr>
          <p:cNvSpPr/>
          <p:nvPr/>
        </p:nvSpPr>
        <p:spPr>
          <a:xfrm>
            <a:off x="503639" y="1176639"/>
            <a:ext cx="27238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>
                <a:solidFill>
                  <a:schemeClr val="accent2">
                    <a:lumMod val="75000"/>
                  </a:schemeClr>
                </a:solidFill>
              </a:rPr>
              <a:t>Expectativas para 2026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FD177C63-1BCE-060F-87A2-3654FC5A6D90}"/>
              </a:ext>
            </a:extLst>
          </p:cNvPr>
          <p:cNvSpPr txBox="1"/>
          <p:nvPr/>
        </p:nvSpPr>
        <p:spPr>
          <a:xfrm>
            <a:off x="10055" y="5456251"/>
            <a:ext cx="471956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800" dirty="0"/>
              <a:t>Para 2026 não há alterações propostas (prioridades; exclusões e inclusões de programas e ações)</a:t>
            </a:r>
          </a:p>
        </p:txBody>
      </p:sp>
    </p:spTree>
    <p:extLst>
      <p:ext uri="{BB962C8B-B14F-4D97-AF65-F5344CB8AC3E}">
        <p14:creationId xmlns:p14="http://schemas.microsoft.com/office/powerpoint/2010/main" val="35011813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3"/>
          <a:stretch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A13B5EA-56DF-1D98-8920-E0AC7C53B3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69;p15">
            <a:extLst>
              <a:ext uri="{FF2B5EF4-FFF2-40B4-BE49-F238E27FC236}">
                <a16:creationId xmlns:a16="http://schemas.microsoft.com/office/drawing/2014/main" id="{DFA1802B-9AB7-DBBF-60C6-D0DC1560045B}"/>
              </a:ext>
            </a:extLst>
          </p:cNvPr>
          <p:cNvSpPr/>
          <p:nvPr/>
        </p:nvSpPr>
        <p:spPr>
          <a:xfrm>
            <a:off x="503640" y="1727639"/>
            <a:ext cx="7464703" cy="394291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t-BR" dirty="0"/>
              <a:t>Expansão do Sistema de Transmissão com realização de obras em diversas subestações na região de Divinópolis, Belo Horizonte, Uberlândia, Montes Claros e Ipatinga 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pt-BR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t-BR" dirty="0"/>
              <a:t>Reformas de subestações e linhas de transmissão em Belo Horizonte, Uberaba e Uberlândia através da compra de materiais, substituição de peças, equipamentos e sistemas de controle e proteção associados, visando manter a eficiência do parque transmissor instalado, além de estudos e projetos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pt-BR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t-BR" dirty="0"/>
              <a:t>Aquisição e substituição de ferramentas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pt-BR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t-BR" dirty="0"/>
              <a:t>Investimentos feitos na linha de transmissão Verona-Governador Valadares 6 (região de Governador Valadares)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D45F4277-5F29-FDE8-BE8F-8D642438EE35}"/>
              </a:ext>
            </a:extLst>
          </p:cNvPr>
          <p:cNvSpPr txBox="1"/>
          <p:nvPr/>
        </p:nvSpPr>
        <p:spPr>
          <a:xfrm>
            <a:off x="503641" y="331839"/>
            <a:ext cx="6848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PROGRAMA: TRANSMISSÃO DE ENERGIA ELÉTRICA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CA1B9153-F48E-1FB7-E911-DBFBEF95388D}"/>
              </a:ext>
            </a:extLst>
          </p:cNvPr>
          <p:cNvSpPr/>
          <p:nvPr/>
        </p:nvSpPr>
        <p:spPr>
          <a:xfrm>
            <a:off x="503639" y="1176639"/>
            <a:ext cx="35702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>
                <a:solidFill>
                  <a:schemeClr val="accent2">
                    <a:lumMod val="75000"/>
                  </a:schemeClr>
                </a:solidFill>
              </a:rPr>
              <a:t>Principais Resultados em 2025</a:t>
            </a:r>
          </a:p>
        </p:txBody>
      </p:sp>
    </p:spTree>
    <p:extLst>
      <p:ext uri="{BB962C8B-B14F-4D97-AF65-F5344CB8AC3E}">
        <p14:creationId xmlns:p14="http://schemas.microsoft.com/office/powerpoint/2010/main" val="1826280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3"/>
          <a:stretch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B389502-22ED-27B8-671A-CDCFD38B28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69;p15">
            <a:extLst>
              <a:ext uri="{FF2B5EF4-FFF2-40B4-BE49-F238E27FC236}">
                <a16:creationId xmlns:a16="http://schemas.microsoft.com/office/drawing/2014/main" id="{1F980C8A-F2B2-DA7E-72A7-54E4A2F36AF5}"/>
              </a:ext>
            </a:extLst>
          </p:cNvPr>
          <p:cNvSpPr/>
          <p:nvPr/>
        </p:nvSpPr>
        <p:spPr>
          <a:xfrm>
            <a:off x="503640" y="1727640"/>
            <a:ext cx="7474751" cy="394291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t-BR" dirty="0"/>
              <a:t>Expansão do sistema de transmissão de energia elétrica existente por meio da substituição e/ou instalação de novos equipamentos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pt-BR" dirty="0">
              <a:solidFill>
                <a:srgbClr val="FF000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t-BR" dirty="0"/>
              <a:t>Reforma/melhorias em subestações e linhas de transmissão já existentes, realização de obras em ativos em fase de implantação de alta tensão e investimentos em videomonitoramento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pt-BR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t-BR" dirty="0"/>
              <a:t>Continuidade da modernização do parque tecnológico (sistemas, </a:t>
            </a:r>
            <a:r>
              <a:rPr lang="pt-BR" i="1" dirty="0"/>
              <a:t>softwares</a:t>
            </a:r>
            <a:r>
              <a:rPr lang="pt-BR" dirty="0"/>
              <a:t>, etc.) e aquisição de ferramentas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pt-BR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t-BR" dirty="0"/>
              <a:t>Continuidade dos investimentos na linha de transmissão Verona-Governador Valadares 6 (região de Governador Valadares) com expectativa da emissão de licença de instalação no começo do ano</a:t>
            </a:r>
          </a:p>
          <a:p>
            <a:pPr algn="just"/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30ECBA32-EB4C-4E60-C7EC-05F6EA064CCB}"/>
              </a:ext>
            </a:extLst>
          </p:cNvPr>
          <p:cNvSpPr txBox="1"/>
          <p:nvPr/>
        </p:nvSpPr>
        <p:spPr>
          <a:xfrm>
            <a:off x="503641" y="331839"/>
            <a:ext cx="6848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PROGRAMA: TRANSMISSÃO DE ENERGIA ELÉTRICA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056D6B2-DA15-5EBE-73A8-FCA635FD27AA}"/>
              </a:ext>
            </a:extLst>
          </p:cNvPr>
          <p:cNvSpPr txBox="1"/>
          <p:nvPr/>
        </p:nvSpPr>
        <p:spPr>
          <a:xfrm>
            <a:off x="10055" y="5446203"/>
            <a:ext cx="471956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800" dirty="0"/>
              <a:t>Para 2026 não há alterações propostas (prioridades; exclusões e inclusões de programas e ações)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F14EF7F3-0072-71E1-A28C-70B30E78E835}"/>
              </a:ext>
            </a:extLst>
          </p:cNvPr>
          <p:cNvSpPr/>
          <p:nvPr/>
        </p:nvSpPr>
        <p:spPr>
          <a:xfrm>
            <a:off x="503639" y="1176639"/>
            <a:ext cx="27238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>
                <a:solidFill>
                  <a:schemeClr val="accent2">
                    <a:lumMod val="75000"/>
                  </a:schemeClr>
                </a:solidFill>
              </a:rPr>
              <a:t>Expectativas para 2026</a:t>
            </a:r>
          </a:p>
        </p:txBody>
      </p:sp>
    </p:spTree>
    <p:extLst>
      <p:ext uri="{BB962C8B-B14F-4D97-AF65-F5344CB8AC3E}">
        <p14:creationId xmlns:p14="http://schemas.microsoft.com/office/powerpoint/2010/main" val="18794906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3"/>
          <a:stretch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5577615-BC7D-EE0B-BE4E-E4C449E584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69;p15">
            <a:extLst>
              <a:ext uri="{FF2B5EF4-FFF2-40B4-BE49-F238E27FC236}">
                <a16:creationId xmlns:a16="http://schemas.microsoft.com/office/drawing/2014/main" id="{0D179366-5170-502C-FD1C-0119A226D2DD}"/>
              </a:ext>
            </a:extLst>
          </p:cNvPr>
          <p:cNvSpPr/>
          <p:nvPr/>
        </p:nvSpPr>
        <p:spPr>
          <a:xfrm>
            <a:off x="503640" y="1727640"/>
            <a:ext cx="8278920" cy="338697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t-BR" dirty="0"/>
              <a:t>Execução das obras remanescentes na Usina Fotovoltaica (UFV) Jusante (São Gonçalo do Abaeté, região de Patos de Minas)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pt-BR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t-BR" dirty="0"/>
              <a:t>Reforma e melhoria de ativos, incluindo proteção de encostas, atendimento de condicionantes ambientais e aquisição de equipamentos diversos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pt-BR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t-BR" dirty="0"/>
              <a:t>Modernização parque tecnológico (equipamentos, sistemas, </a:t>
            </a:r>
            <a:r>
              <a:rPr lang="pt-BR" i="1" dirty="0"/>
              <a:t>softwares</a:t>
            </a:r>
            <a:r>
              <a:rPr lang="pt-BR" dirty="0"/>
              <a:t>, etc.)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pt-B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ptos" panose="020B00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/>
              <a:t>Investimentos nas usinas em diversas usinas, como Peti, Três Marias, Rosal, Gafanhoto e Volta do Rio. Foram realizados no ano estudos técnicos, aquisição de módulos fotovoltaicos, reforço de taludes, troca de equipamentos, digitalização, ampliação da segurança, etc.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6B937D7B-DE31-B025-4DA1-F382D3D0CF7D}"/>
              </a:ext>
            </a:extLst>
          </p:cNvPr>
          <p:cNvSpPr txBox="1"/>
          <p:nvPr/>
        </p:nvSpPr>
        <p:spPr>
          <a:xfrm>
            <a:off x="503641" y="331839"/>
            <a:ext cx="6848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PROGRAMA: GERAÇÃO DE ENERGIA ELÉTRICA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04C5AE26-021E-63E3-E249-9FD8AD0B2D88}"/>
              </a:ext>
            </a:extLst>
          </p:cNvPr>
          <p:cNvSpPr/>
          <p:nvPr/>
        </p:nvSpPr>
        <p:spPr>
          <a:xfrm>
            <a:off x="503639" y="1176639"/>
            <a:ext cx="35702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>
                <a:solidFill>
                  <a:schemeClr val="accent2">
                    <a:lumMod val="75000"/>
                  </a:schemeClr>
                </a:solidFill>
              </a:rPr>
              <a:t>Principais Resultados em 2025</a:t>
            </a:r>
          </a:p>
        </p:txBody>
      </p:sp>
    </p:spTree>
    <p:extLst>
      <p:ext uri="{BB962C8B-B14F-4D97-AF65-F5344CB8AC3E}">
        <p14:creationId xmlns:p14="http://schemas.microsoft.com/office/powerpoint/2010/main" val="10778290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3"/>
          <a:stretch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9B584EF-4EB9-61B8-32C0-C58B3E5B4D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69;p15">
            <a:extLst>
              <a:ext uri="{FF2B5EF4-FFF2-40B4-BE49-F238E27FC236}">
                <a16:creationId xmlns:a16="http://schemas.microsoft.com/office/drawing/2014/main" id="{3CF2A1DF-E511-1924-722B-64450C949A1D}"/>
              </a:ext>
            </a:extLst>
          </p:cNvPr>
          <p:cNvSpPr/>
          <p:nvPr/>
        </p:nvSpPr>
        <p:spPr>
          <a:xfrm>
            <a:off x="503640" y="1727639"/>
            <a:ext cx="7464703" cy="342716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t-BR" dirty="0"/>
              <a:t>Estudos para análise de implantação/ampliação de </a:t>
            </a:r>
            <a:r>
              <a:rPr lang="pt-BR" dirty="0" err="1"/>
              <a:t>UFVs</a:t>
            </a:r>
            <a:endParaRPr lang="pt-BR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pt-BR" dirty="0">
              <a:solidFill>
                <a:srgbClr val="FF000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t-BR" dirty="0"/>
              <a:t>Investimentos para reformas, melhorias e ampliações nas usinas em operação, visando manter a eficiência do parque gerador instalado, além de estudos e projetos para a ampliação de ativos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pt-BR" dirty="0">
              <a:solidFill>
                <a:srgbClr val="FF000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t-BR" dirty="0"/>
              <a:t>Continuidade da modernização do parque tecnológico (sistemas, </a:t>
            </a:r>
            <a:r>
              <a:rPr lang="pt-BR" i="1" dirty="0"/>
              <a:t>softwares</a:t>
            </a:r>
            <a:r>
              <a:rPr lang="pt-BR" dirty="0"/>
              <a:t>, etc.) e continuidade de obras/reformas em imóveis em diversas regiões do Estado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pt-BR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t-BR" dirty="0"/>
              <a:t>Continuidade dos investimentos em usinas das subsidiárias da Companhia, garantindo sua capacidade e funcionamento adequado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31D645D-E00A-F39B-17C0-E1A45C99ADD4}"/>
              </a:ext>
            </a:extLst>
          </p:cNvPr>
          <p:cNvSpPr txBox="1"/>
          <p:nvPr/>
        </p:nvSpPr>
        <p:spPr>
          <a:xfrm>
            <a:off x="503641" y="331839"/>
            <a:ext cx="6848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PROGRAMA: GERAÇÃO DE ENERGIA ELÉTRICA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6B6F39A3-9E27-E14B-B5C1-79754ED8872E}"/>
              </a:ext>
            </a:extLst>
          </p:cNvPr>
          <p:cNvSpPr/>
          <p:nvPr/>
        </p:nvSpPr>
        <p:spPr>
          <a:xfrm>
            <a:off x="503639" y="1176639"/>
            <a:ext cx="27238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>
                <a:solidFill>
                  <a:schemeClr val="accent2">
                    <a:lumMod val="75000"/>
                  </a:schemeClr>
                </a:solidFill>
              </a:rPr>
              <a:t>Expectativas para 2026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5866E0E9-EE19-405D-2368-4D5A2CAC5278}"/>
              </a:ext>
            </a:extLst>
          </p:cNvPr>
          <p:cNvSpPr txBox="1"/>
          <p:nvPr/>
        </p:nvSpPr>
        <p:spPr>
          <a:xfrm>
            <a:off x="10055" y="5446203"/>
            <a:ext cx="471956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800" dirty="0"/>
              <a:t>Para 2026 não há alterações propostas (prioridades; exclusões e inclusões de programas e ações)</a:t>
            </a:r>
          </a:p>
        </p:txBody>
      </p:sp>
    </p:spTree>
    <p:extLst>
      <p:ext uri="{BB962C8B-B14F-4D97-AF65-F5344CB8AC3E}">
        <p14:creationId xmlns:p14="http://schemas.microsoft.com/office/powerpoint/2010/main" val="23998326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TaxCatchAll xmlns="ada6a6fa-579a-4302-a726-2410af763e1e" xsi:nil="true"/>
    <lcf76f155ced4ddcb4097134ff3c332f xmlns="e7380a87-b4e7-4fe6-8997-ce42adcffc74">
      <Terms xmlns="http://schemas.microsoft.com/office/infopath/2007/PartnerControls"/>
    </lcf76f155ced4ddcb4097134ff3c332f>
    <_ip_UnifiedCompliancePolicyProperties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74E75C57154ED54FB932D7CA41738DB5" ma:contentTypeVersion="16" ma:contentTypeDescription="Crie um novo documento." ma:contentTypeScope="" ma:versionID="623a2bc0e728b40ca03c77c8b46173b8">
  <xsd:schema xmlns:xsd="http://www.w3.org/2001/XMLSchema" xmlns:xs="http://www.w3.org/2001/XMLSchema" xmlns:p="http://schemas.microsoft.com/office/2006/metadata/properties" xmlns:ns1="http://schemas.microsoft.com/sharepoint/v3" xmlns:ns2="e7380a87-b4e7-4fe6-8997-ce42adcffc74" xmlns:ns3="ada6a6fa-579a-4302-a726-2410af763e1e" targetNamespace="http://schemas.microsoft.com/office/2006/metadata/properties" ma:root="true" ma:fieldsID="4f656bf5130baf2e2f4e07d2c9ee2d6c" ns1:_="" ns2:_="" ns3:_="">
    <xsd:import namespace="http://schemas.microsoft.com/sharepoint/v3"/>
    <xsd:import namespace="e7380a87-b4e7-4fe6-8997-ce42adcffc74"/>
    <xsd:import namespace="ada6a6fa-579a-4302-a726-2410af763e1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1:_ip_UnifiedCompliancePolicyProperties" minOccurs="0"/>
                <xsd:element ref="ns1:_ip_UnifiedCompliancePolicyUIAction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2" nillable="true" ma:displayName="Propriedades da Política de Conformidade Unificada" ma:hidden="true" ma:internalName="_ip_UnifiedCompliancePolicyProperties">
      <xsd:simpleType>
        <xsd:restriction base="dms:Note"/>
      </xsd:simpleType>
    </xsd:element>
    <xsd:element name="_ip_UnifiedCompliancePolicyUIAction" ma:index="13" nillable="true" ma:displayName="Ação de Interface do Usuário da Política de Conformidade Unificada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380a87-b4e7-4fe6-8997-ce42adcffc7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Marcações de imagem" ma:readOnly="false" ma:fieldId="{5cf76f15-5ced-4ddc-b409-7134ff3c332f}" ma:taxonomyMulti="true" ma:sspId="8ba655b3-91bc-415c-bde2-f58ae48cbc7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a6a6fa-579a-4302-a726-2410af763e1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de73d7e4-1a21-4943-b1a4-0546485a7894}" ma:internalName="TaxCatchAll" ma:showField="CatchAllData" ma:web="ada6a6fa-579a-4302-a726-2410af763e1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6178ED3-993B-40A0-AD0E-A09FE8FBD74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C033525-2131-4676-8350-C2E96A80DCBD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ada6a6fa-579a-4302-a726-2410af763e1e"/>
    <ds:schemaRef ds:uri="e7380a87-b4e7-4fe6-8997-ce42adcffc74"/>
  </ds:schemaRefs>
</ds:datastoreItem>
</file>

<file path=customXml/itemProps3.xml><?xml version="1.0" encoding="utf-8"?>
<ds:datastoreItem xmlns:ds="http://schemas.openxmlformats.org/officeDocument/2006/customXml" ds:itemID="{46FF7CA2-A488-4D93-9429-A18EDECDE7B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e7380a87-b4e7-4fe6-8997-ce42adcffc74"/>
    <ds:schemaRef ds:uri="ada6a6fa-579a-4302-a726-2410af763e1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723fd9ce-6d6d-415e-88a7-385d6d41dc16}" enabled="1" method="Privileged" siteId="{97ce2340-9c1d-45b1-a835-7ea811b6fe9a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</TotalTime>
  <Words>1117</Words>
  <Application>Microsoft Office PowerPoint</Application>
  <PresentationFormat>Personalizar</PresentationFormat>
  <Paragraphs>97</Paragraphs>
  <Slides>9</Slides>
  <Notes>8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6" baseType="lpstr">
      <vt:lpstr>Aptos</vt:lpstr>
      <vt:lpstr>Arial</vt:lpstr>
      <vt:lpstr>Calibri</vt:lpstr>
      <vt:lpstr>Symbol</vt:lpstr>
      <vt:lpstr>Times New Roman</vt:lpstr>
      <vt:lpstr>Wingdings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dc:description/>
  <cp:lastModifiedBy>MARIO ROMUALDO SOUZA PESCADA</cp:lastModifiedBy>
  <cp:revision>8</cp:revision>
  <dcterms:created xsi:type="dcterms:W3CDTF">2025-10-07T17:51:04Z</dcterms:created>
  <dcterms:modified xsi:type="dcterms:W3CDTF">2025-10-15T19:13:31Z</dcterms:modified>
  <dc:language>pt-BR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0x01010074E75C57154ED54FB932D7CA41738DB5</vt:lpwstr>
  </property>
  <property fmtid="{D5CDD505-2E9C-101B-9397-08002B2CF9AE}" pid="3" name="MediaServiceImageTags">
    <vt:lpwstr/>
  </property>
  <property fmtid="{D5CDD505-2E9C-101B-9397-08002B2CF9AE}" pid="4" name="ClassificationContentMarkingFooterLocations">
    <vt:lpwstr>Office Theme:8</vt:lpwstr>
  </property>
  <property fmtid="{D5CDD505-2E9C-101B-9397-08002B2CF9AE}" pid="5" name="ClassificationContentMarkingFooterText">
    <vt:lpwstr>Classificação: Direcionado</vt:lpwstr>
  </property>
</Properties>
</file>