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_rels/item1.xml.rels" ContentType="application/vnd.openxmlformats-package.relationships+xml"/>
  <Override PartName="/customXml/_rels/item2.xml.rels" ContentType="application/vnd.openxmlformats-package.relationships+xml"/>
  <Override PartName="/customXml/_rels/item3.xml.rels" ContentType="application/vnd.openxmlformats-package.relationships+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DC3915F-C865-4166-A520-10769C310C6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9500C30-9F40-4D2F-8F54-694B706313B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92F3F59-90D6-4BF7-A7D6-E0DD14D1001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648771D-46E5-47F9-9B03-929A1CCA7B5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3A4DBDB-3B57-43F1-93C8-39DCC20E56D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7EF5D98-9B17-4D99-9CEB-C2502C2A49B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2B9516C-1851-4F12-B050-F4D93DAF593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E8A324B-B9F1-46F9-9314-947621A3B26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F671C95-24B6-49E5-A4F5-0DF3D7AB768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491712A-0990-43C8-805A-7E6C0CE7C57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C36EA63-B18E-438F-8C48-1D9D9449BF7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F33001D-55C0-49D6-BDB9-917077E85AA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92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&lt;rodapé&gt;</a:t>
            </a:r>
            <a:endParaRPr b="0" lang="pt-BR" sz="1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20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3D6193F-F7CB-45A5-ACD3-9E81FE16B2A4}" type="slidenum">
              <a:rPr b="0" lang="pt-BR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&lt;número&gt;</a:t>
            </a:fld>
            <a:endParaRPr b="0" lang="pt-BR" sz="1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20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pt-BR" sz="1400" spc="-1" strike="noStrike">
                <a:latin typeface="Times New Roman"/>
              </a:defRPr>
            </a:lvl1pPr>
          </a:lstStyle>
          <a:p>
            <a:r>
              <a:rPr b="0" lang="pt-BR" sz="1400" spc="-1" strike="noStrike">
                <a:latin typeface="Times New Roman"/>
              </a:rPr>
              <a:t>&lt;data/hora&gt;</a:t>
            </a:r>
            <a:endParaRPr b="0" lang="pt-BR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2.º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da estrutura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da estrutura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7"/>
          <p:cNvSpPr/>
          <p:nvPr/>
        </p:nvSpPr>
        <p:spPr>
          <a:xfrm>
            <a:off x="324000" y="396000"/>
            <a:ext cx="7543800" cy="514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r>
              <a:rPr b="1" lang="pt-BR" sz="1800" spc="-1" strike="noStrike">
                <a:solidFill>
                  <a:srgbClr val="b71c1c"/>
                </a:solidFill>
                <a:latin typeface="Calibri"/>
                <a:ea typeface="DejaVu Sans"/>
              </a:rPr>
              <a:t>»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Orientações | Apresentação nos encontros online de monitoramento: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t-BR" sz="1800" spc="-1" strike="noStrike">
              <a:latin typeface="Arial"/>
            </a:endParaRPr>
          </a:p>
          <a:p>
            <a:pPr lvl="1" marL="432000" indent="-216000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pt-BR" sz="1600" spc="-1" strike="noStrike">
                <a:solidFill>
                  <a:srgbClr val="c9211e"/>
                </a:solidFill>
                <a:latin typeface="Calibri"/>
                <a:ea typeface="DejaVu Sans"/>
              </a:rPr>
              <a:t>Programa PROMAIS – Ações 1011 e 2067 - Principais entregas</a:t>
            </a:r>
            <a:endParaRPr b="0" lang="pt-BR" sz="1600" spc="-1" strike="noStrike">
              <a:latin typeface="Arial"/>
            </a:endParaRPr>
          </a:p>
          <a:p>
            <a:pPr lvl="2" marL="889200" indent="-216000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Formação em Educação Especial para professores - prevista para ser realizada nos dias 25, 26 e 27 de novembro (incluindo FUCAM).</a:t>
            </a:r>
            <a:endParaRPr b="0" lang="pt-BR" sz="1600" spc="-1" strike="noStrike">
              <a:latin typeface="Arial"/>
            </a:endParaRPr>
          </a:p>
          <a:p>
            <a:pPr lvl="3" marL="1346400" indent="-216000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Total investido em diárias e transporte para viabilizar a participação dos professores multiplicadores: R$ 478.366,00.</a:t>
            </a:r>
            <a:endParaRPr b="0" lang="pt-BR" sz="1600" spc="-1" strike="noStrike">
              <a:latin typeface="Arial"/>
            </a:endParaRPr>
          </a:p>
          <a:p>
            <a:pPr lvl="2" marL="889200" indent="-216000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Investimento em adaptação e equipagem Salas de Recursos, CAP, CAS e CREI, bem como aquisição de tecnologias assistivas, num valor total de R$ 19.078.375,00.</a:t>
            </a:r>
            <a:endParaRPr b="0" lang="pt-BR" sz="1600" spc="-1" strike="noStrike">
              <a:latin typeface="Arial"/>
            </a:endParaRPr>
          </a:p>
          <a:p>
            <a:pPr lvl="1" marL="457200" indent="-241200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Não há alterações propostas no Programa para 2026, apenas seguir com as ações já em andamento, priorizando as capacitações de profissionais e aquisição de tecnologias assistivas.</a:t>
            </a:r>
            <a:endParaRPr b="0" lang="pt-BR" sz="1600" spc="-1" strike="noStrike">
              <a:latin typeface="Arial"/>
            </a:endParaRPr>
          </a:p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endParaRPr b="0" lang="pt-BR" sz="1600" spc="-1" strike="noStrike">
              <a:latin typeface="Arial"/>
            </a:endParaRPr>
          </a:p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endParaRPr b="0" lang="pt-BR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08D58FADB61F04EBBB4F355C06EFBED" ma:contentTypeVersion="19" ma:contentTypeDescription="Crie um novo documento." ma:contentTypeScope="" ma:versionID="7797dc5feb179b4da55a9ebddd321181">
  <xsd:schema xmlns:xsd="http://www.w3.org/2001/XMLSchema" xmlns:xs="http://www.w3.org/2001/XMLSchema" xmlns:p="http://schemas.microsoft.com/office/2006/metadata/properties" xmlns:ns2="6f4338ef-addb-4c87-aefe-1895241b335f" xmlns:ns3="b91e7f20-fe0a-487d-91a9-605ac1c64acf" targetNamespace="http://schemas.microsoft.com/office/2006/metadata/properties" ma:root="true" ma:fieldsID="90078f443198b6d5c0fd169535a443b9" ns2:_="" ns3:_="">
    <xsd:import namespace="6f4338ef-addb-4c87-aefe-1895241b335f"/>
    <xsd:import namespace="b91e7f20-fe0a-487d-91a9-605ac1c64a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4338ef-addb-4c87-aefe-1895241b33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Marcações de imagem" ma:readOnly="false" ma:fieldId="{5cf76f15-5ced-4ddc-b409-7134ff3c332f}" ma:taxonomyMulti="true" ma:sspId="917d32f3-4fa4-4f5b-a8d0-62dbd3d265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1e7f20-fe0a-487d-91a9-605ac1c64ac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98708050-f001-4dcd-9fe1-c60e835c33fc}" ma:internalName="TaxCatchAll" ma:showField="CatchAllData" ma:web="b91e7f20-fe0a-487d-91a9-605ac1c64a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91e7f20-fe0a-487d-91a9-605ac1c64acf" xsi:nil="true"/>
    <lcf76f155ced4ddcb4097134ff3c332f xmlns="6f4338ef-addb-4c87-aefe-1895241b335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E4105D8-E0B5-442C-85B7-57D40AD784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4338ef-addb-4c87-aefe-1895241b335f"/>
    <ds:schemaRef ds:uri="b91e7f20-fe0a-487d-91a9-605ac1c64a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50C8C07-0FDC-4C4D-9A15-8A283EE1570C}">
  <ds:schemaRefs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b91e7f20-fe0a-487d-91a9-605ac1c64acf"/>
    <ds:schemaRef ds:uri="6f4338ef-addb-4c87-aefe-1895241b335f"/>
    <ds:schemaRef ds:uri="http://www.w3.org/XML/1998/namespace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E219C2A-0DE6-4F77-8EF2-DF1DC30567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Application>LibreOffice/7.3.6.2$Windows_X86_64 LibreOffice_project/c28ca90fd6e1a19e189fc16c05f8f8924961e12e</Application>
  <AppVersion>15.0000</AppVersion>
  <Words>121</Words>
  <Paragraphs>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2025-10-07T17:51:04Z</dcterms:created>
  <dc:creator>Ivan Tavares de Melo Filho (SCC)</dc:creator>
  <dc:description/>
  <dc:language>pt-BR</dc:language>
  <cp:lastModifiedBy>Ivan Tavares de Melo Filho (SCC)</cp:lastModifiedBy>
  <dcterms:modified xsi:type="dcterms:W3CDTF">2025-10-21T14:14:52Z</dcterms:modified>
  <cp:revision>11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0x010100B08D58FADB61F04EBBB4F355C06EFBED</vt:lpwstr>
  </property>
  <property fmtid="{D5CDD505-2E9C-101B-9397-08002B2CF9AE}" pid="3" name="PresentationFormat">
    <vt:lpwstr>Personalizar</vt:lpwstr>
  </property>
  <property fmtid="{D5CDD505-2E9C-101B-9397-08002B2CF9AE}" pid="4" name="Slides">
    <vt:i4>2</vt:i4>
  </property>
</Properties>
</file>