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260" r:id="rId7"/>
    <p:sldId id="261" r:id="rId8"/>
    <p:sldId id="265" r:id="rId9"/>
    <p:sldId id="264" r:id="rId10"/>
    <p:sldId id="263" r:id="rId11"/>
    <p:sldId id="262" r:id="rId12"/>
    <p:sldId id="266" r:id="rId13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 Melo" userId="S::julia.melo@esp.mg.gov.br::f10cd3d4-b5ee-4769-959f-a3e76ec15644" providerId="AD" clId="Web-{74336F07-5EF2-AF00-721F-433E911A43D4}"/>
    <pc:docChg chg="addSld delSld modSld">
      <pc:chgData name="Julia  Melo" userId="S::julia.melo@esp.mg.gov.br::f10cd3d4-b5ee-4769-959f-a3e76ec15644" providerId="AD" clId="Web-{74336F07-5EF2-AF00-721F-433E911A43D4}" dt="2025-10-14T19:03:01.747" v="131"/>
      <pc:docMkLst>
        <pc:docMk/>
      </pc:docMkLst>
      <pc:sldChg chg="addSp delSp modSp add replId">
        <pc:chgData name="Julia  Melo" userId="S::julia.melo@esp.mg.gov.br::f10cd3d4-b5ee-4769-959f-a3e76ec15644" providerId="AD" clId="Web-{74336F07-5EF2-AF00-721F-433E911A43D4}" dt="2025-10-14T19:03:01.747" v="131"/>
        <pc:sldMkLst>
          <pc:docMk/>
          <pc:sldMk cId="1352624570" sldId="259"/>
        </pc:sldMkLst>
        <pc:spChg chg="add mod">
          <ac:chgData name="Julia  Melo" userId="S::julia.melo@esp.mg.gov.br::f10cd3d4-b5ee-4769-959f-a3e76ec15644" providerId="AD" clId="Web-{74336F07-5EF2-AF00-721F-433E911A43D4}" dt="2025-10-14T18:42:33.498" v="5" actId="20577"/>
          <ac:spMkLst>
            <pc:docMk/>
            <pc:sldMk cId="1352624570" sldId="259"/>
            <ac:spMk id="3" creationId="{F2C64625-B92A-7C97-51FD-4C809F9A053D}"/>
          </ac:spMkLst>
        </pc:spChg>
        <pc:spChg chg="add">
          <ac:chgData name="Julia  Melo" userId="S::julia.melo@esp.mg.gov.br::f10cd3d4-b5ee-4769-959f-a3e76ec15644" providerId="AD" clId="Web-{74336F07-5EF2-AF00-721F-433E911A43D4}" dt="2025-10-14T18:42:28.842" v="4"/>
          <ac:spMkLst>
            <pc:docMk/>
            <pc:sldMk cId="1352624570" sldId="259"/>
            <ac:spMk id="4" creationId="{A62178DA-63A9-9337-407C-A89399DF7978}"/>
          </ac:spMkLst>
        </pc:spChg>
        <pc:spChg chg="add">
          <ac:chgData name="Julia  Melo" userId="S::julia.melo@esp.mg.gov.br::f10cd3d4-b5ee-4769-959f-a3e76ec15644" providerId="AD" clId="Web-{74336F07-5EF2-AF00-721F-433E911A43D4}" dt="2025-10-14T18:42:57.608" v="9"/>
          <ac:spMkLst>
            <pc:docMk/>
            <pc:sldMk cId="1352624570" sldId="259"/>
            <ac:spMk id="15" creationId="{07AECAF7-D95D-139A-B4E1-E39FBE2F307A}"/>
          </ac:spMkLst>
        </pc:spChg>
        <pc:spChg chg="add">
          <ac:chgData name="Julia  Melo" userId="S::julia.melo@esp.mg.gov.br::f10cd3d4-b5ee-4769-959f-a3e76ec15644" providerId="AD" clId="Web-{74336F07-5EF2-AF00-721F-433E911A43D4}" dt="2025-10-14T18:42:57.608" v="9"/>
          <ac:spMkLst>
            <pc:docMk/>
            <pc:sldMk cId="1352624570" sldId="259"/>
            <ac:spMk id="16" creationId="{5F6F9D6D-3E3D-AF66-C086-EB90D6E47BD1}"/>
          </ac:spMkLst>
        </pc:spChg>
        <pc:graphicFrameChg chg="add">
          <ac:chgData name="Julia  Melo" userId="S::julia.melo@esp.mg.gov.br::f10cd3d4-b5ee-4769-959f-a3e76ec15644" providerId="AD" clId="Web-{74336F07-5EF2-AF00-721F-433E911A43D4}" dt="2025-10-14T18:42:28.842" v="4"/>
          <ac:graphicFrameMkLst>
            <pc:docMk/>
            <pc:sldMk cId="1352624570" sldId="259"/>
            <ac:graphicFrameMk id="2" creationId="{62823D2A-DCBA-CC1F-77E2-93D475BACC89}"/>
          </ac:graphicFrameMkLst>
        </pc:graphicFrameChg>
        <pc:graphicFrameChg chg="add">
          <ac:chgData name="Julia  Melo" userId="S::julia.melo@esp.mg.gov.br::f10cd3d4-b5ee-4769-959f-a3e76ec15644" providerId="AD" clId="Web-{74336F07-5EF2-AF00-721F-433E911A43D4}" dt="2025-10-14T18:42:57.608" v="9"/>
          <ac:graphicFrameMkLst>
            <pc:docMk/>
            <pc:sldMk cId="1352624570" sldId="259"/>
            <ac:graphicFrameMk id="13" creationId="{6E79DBF4-ED98-8A55-8FC3-7780814E6F79}"/>
          </ac:graphicFrameMkLst>
        </pc:graphicFrameChg>
      </pc:sldChg>
      <pc:sldChg chg="addSp delSp modSp add replId">
        <pc:chgData name="Julia  Melo" userId="S::julia.melo@esp.mg.gov.br::f10cd3d4-b5ee-4769-959f-a3e76ec15644" providerId="AD" clId="Web-{74336F07-5EF2-AF00-721F-433E911A43D4}" dt="2025-10-14T18:43:38.938" v="29"/>
        <pc:sldMkLst>
          <pc:docMk/>
          <pc:sldMk cId="3226310332" sldId="260"/>
        </pc:sldMkLst>
        <pc:spChg chg="add">
          <ac:chgData name="Julia  Melo" userId="S::julia.melo@esp.mg.gov.br::f10cd3d4-b5ee-4769-959f-a3e76ec15644" providerId="AD" clId="Web-{74336F07-5EF2-AF00-721F-433E911A43D4}" dt="2025-10-14T18:43:38.938" v="29"/>
          <ac:spMkLst>
            <pc:docMk/>
            <pc:sldMk cId="3226310332" sldId="260"/>
            <ac:spMk id="2" creationId="{F2C64625-B92A-7C97-51FD-4C809F9A053D}"/>
          </ac:spMkLst>
        </pc:spChg>
        <pc:graphicFrameChg chg="add">
          <ac:chgData name="Julia  Melo" userId="S::julia.melo@esp.mg.gov.br::f10cd3d4-b5ee-4769-959f-a3e76ec15644" providerId="AD" clId="Web-{74336F07-5EF2-AF00-721F-433E911A43D4}" dt="2025-10-14T18:43:38.938" v="29"/>
          <ac:graphicFrameMkLst>
            <pc:docMk/>
            <pc:sldMk cId="3226310332" sldId="260"/>
            <ac:graphicFrameMk id="3" creationId="{42330288-DDC9-0AAF-6D58-EBBA3DA95E76}"/>
          </ac:graphicFrameMkLst>
        </pc:graphicFrameChg>
      </pc:sldChg>
      <pc:sldChg chg="addSp delSp add replId">
        <pc:chgData name="Julia  Melo" userId="S::julia.melo@esp.mg.gov.br::f10cd3d4-b5ee-4769-959f-a3e76ec15644" providerId="AD" clId="Web-{74336F07-5EF2-AF00-721F-433E911A43D4}" dt="2025-10-14T18:44:11.860" v="39"/>
        <pc:sldMkLst>
          <pc:docMk/>
          <pc:sldMk cId="738089254" sldId="261"/>
        </pc:sldMkLst>
        <pc:spChg chg="add">
          <ac:chgData name="Julia  Melo" userId="S::julia.melo@esp.mg.gov.br::f10cd3d4-b5ee-4769-959f-a3e76ec15644" providerId="AD" clId="Web-{74336F07-5EF2-AF00-721F-433E911A43D4}" dt="2025-10-14T18:44:11.860" v="39"/>
          <ac:spMkLst>
            <pc:docMk/>
            <pc:sldMk cId="738089254" sldId="261"/>
            <ac:spMk id="7" creationId="{F2C64625-B92A-7C97-51FD-4C809F9A053D}"/>
          </ac:spMkLst>
        </pc:spChg>
        <pc:graphicFrameChg chg="add">
          <ac:chgData name="Julia  Melo" userId="S::julia.melo@esp.mg.gov.br::f10cd3d4-b5ee-4769-959f-a3e76ec15644" providerId="AD" clId="Web-{74336F07-5EF2-AF00-721F-433E911A43D4}" dt="2025-10-14T18:44:11.860" v="39"/>
          <ac:graphicFrameMkLst>
            <pc:docMk/>
            <pc:sldMk cId="738089254" sldId="261"/>
            <ac:graphicFrameMk id="8" creationId="{3337465C-2C07-222F-433F-1ED0E03A59CE}"/>
          </ac:graphicFrameMkLst>
        </pc:graphicFrameChg>
      </pc:sldChg>
      <pc:sldChg chg="addSp delSp add replId">
        <pc:chgData name="Julia  Melo" userId="S::julia.melo@esp.mg.gov.br::f10cd3d4-b5ee-4769-959f-a3e76ec15644" providerId="AD" clId="Web-{74336F07-5EF2-AF00-721F-433E911A43D4}" dt="2025-10-14T18:44:54.517" v="43"/>
        <pc:sldMkLst>
          <pc:docMk/>
          <pc:sldMk cId="3403567088" sldId="262"/>
        </pc:sldMkLst>
        <pc:spChg chg="add">
          <ac:chgData name="Julia  Melo" userId="S::julia.melo@esp.mg.gov.br::f10cd3d4-b5ee-4769-959f-a3e76ec15644" providerId="AD" clId="Web-{74336F07-5EF2-AF00-721F-433E911A43D4}" dt="2025-10-14T18:44:54.517" v="43"/>
          <ac:spMkLst>
            <pc:docMk/>
            <pc:sldMk cId="3403567088" sldId="262"/>
            <ac:spMk id="7" creationId="{F2C64625-B92A-7C97-51FD-4C809F9A053D}"/>
          </ac:spMkLst>
        </pc:spChg>
        <pc:graphicFrameChg chg="add">
          <ac:chgData name="Julia  Melo" userId="S::julia.melo@esp.mg.gov.br::f10cd3d4-b5ee-4769-959f-a3e76ec15644" providerId="AD" clId="Web-{74336F07-5EF2-AF00-721F-433E911A43D4}" dt="2025-10-14T18:44:54.517" v="43"/>
          <ac:graphicFrameMkLst>
            <pc:docMk/>
            <pc:sldMk cId="3403567088" sldId="262"/>
            <ac:graphicFrameMk id="8" creationId="{FAE4C513-9A4C-003B-649F-3B1CC2BDFBD6}"/>
          </ac:graphicFrameMkLst>
        </pc:graphicFrameChg>
      </pc:sldChg>
      <pc:sldChg chg="addSp add replId">
        <pc:chgData name="Julia  Melo" userId="S::julia.melo@esp.mg.gov.br::f10cd3d4-b5ee-4769-959f-a3e76ec15644" providerId="AD" clId="Web-{74336F07-5EF2-AF00-721F-433E911A43D4}" dt="2025-10-14T18:44:42.361" v="42"/>
        <pc:sldMkLst>
          <pc:docMk/>
          <pc:sldMk cId="2782411088" sldId="263"/>
        </pc:sldMkLst>
        <pc:spChg chg="add">
          <ac:chgData name="Julia  Melo" userId="S::julia.melo@esp.mg.gov.br::f10cd3d4-b5ee-4769-959f-a3e76ec15644" providerId="AD" clId="Web-{74336F07-5EF2-AF00-721F-433E911A43D4}" dt="2025-10-14T18:44:42.361" v="42"/>
          <ac:spMkLst>
            <pc:docMk/>
            <pc:sldMk cId="2782411088" sldId="263"/>
            <ac:spMk id="3" creationId="{F2C64625-B92A-7C97-51FD-4C809F9A053D}"/>
          </ac:spMkLst>
        </pc:spChg>
        <pc:spChg chg="add">
          <ac:chgData name="Julia  Melo" userId="S::julia.melo@esp.mg.gov.br::f10cd3d4-b5ee-4769-959f-a3e76ec15644" providerId="AD" clId="Web-{74336F07-5EF2-AF00-721F-433E911A43D4}" dt="2025-10-14T18:44:42.361" v="42"/>
          <ac:spMkLst>
            <pc:docMk/>
            <pc:sldMk cId="2782411088" sldId="263"/>
            <ac:spMk id="4" creationId="{2F521A3E-F8CD-45C7-250B-3AB48151CF89}"/>
          </ac:spMkLst>
        </pc:spChg>
        <pc:graphicFrameChg chg="add">
          <ac:chgData name="Julia  Melo" userId="S::julia.melo@esp.mg.gov.br::f10cd3d4-b5ee-4769-959f-a3e76ec15644" providerId="AD" clId="Web-{74336F07-5EF2-AF00-721F-433E911A43D4}" dt="2025-10-14T18:44:42.361" v="42"/>
          <ac:graphicFrameMkLst>
            <pc:docMk/>
            <pc:sldMk cId="2782411088" sldId="263"/>
            <ac:graphicFrameMk id="2" creationId="{149185AC-9ABF-4A32-1B9E-7170C0144B85}"/>
          </ac:graphicFrameMkLst>
        </pc:graphicFrameChg>
      </pc:sldChg>
      <pc:sldChg chg="addSp add replId">
        <pc:chgData name="Julia  Melo" userId="S::julia.melo@esp.mg.gov.br::f10cd3d4-b5ee-4769-959f-a3e76ec15644" providerId="AD" clId="Web-{74336F07-5EF2-AF00-721F-433E911A43D4}" dt="2025-10-14T18:44:33.017" v="41"/>
        <pc:sldMkLst>
          <pc:docMk/>
          <pc:sldMk cId="2645673754" sldId="264"/>
        </pc:sldMkLst>
        <pc:spChg chg="add">
          <ac:chgData name="Julia  Melo" userId="S::julia.melo@esp.mg.gov.br::f10cd3d4-b5ee-4769-959f-a3e76ec15644" providerId="AD" clId="Web-{74336F07-5EF2-AF00-721F-433E911A43D4}" dt="2025-10-14T18:44:33.017" v="41"/>
          <ac:spMkLst>
            <pc:docMk/>
            <pc:sldMk cId="2645673754" sldId="264"/>
            <ac:spMk id="2" creationId="{F2C64625-B92A-7C97-51FD-4C809F9A053D}"/>
          </ac:spMkLst>
        </pc:spChg>
      </pc:sldChg>
      <pc:sldChg chg="addSp add replId">
        <pc:chgData name="Julia  Melo" userId="S::julia.melo@esp.mg.gov.br::f10cd3d4-b5ee-4769-959f-a3e76ec15644" providerId="AD" clId="Web-{74336F07-5EF2-AF00-721F-433E911A43D4}" dt="2025-10-14T18:44:20.392" v="40"/>
        <pc:sldMkLst>
          <pc:docMk/>
          <pc:sldMk cId="1898164395" sldId="265"/>
        </pc:sldMkLst>
        <pc:spChg chg="add">
          <ac:chgData name="Julia  Melo" userId="S::julia.melo@esp.mg.gov.br::f10cd3d4-b5ee-4769-959f-a3e76ec15644" providerId="AD" clId="Web-{74336F07-5EF2-AF00-721F-433E911A43D4}" dt="2025-10-14T18:44:20.392" v="40"/>
          <ac:spMkLst>
            <pc:docMk/>
            <pc:sldMk cId="1898164395" sldId="265"/>
            <ac:spMk id="3" creationId="{F2C64625-B92A-7C97-51FD-4C809F9A053D}"/>
          </ac:spMkLst>
        </pc:spChg>
        <pc:graphicFrameChg chg="add">
          <ac:chgData name="Julia  Melo" userId="S::julia.melo@esp.mg.gov.br::f10cd3d4-b5ee-4769-959f-a3e76ec15644" providerId="AD" clId="Web-{74336F07-5EF2-AF00-721F-433E911A43D4}" dt="2025-10-14T18:44:20.392" v="40"/>
          <ac:graphicFrameMkLst>
            <pc:docMk/>
            <pc:sldMk cId="1898164395" sldId="265"/>
            <ac:graphicFrameMk id="2" creationId="{01E9BF17-EB7D-C20E-4AE7-17CAAAE68FB3}"/>
          </ac:graphicFrameMkLst>
        </pc:graphicFrameChg>
      </pc:sldChg>
      <pc:sldChg chg="addSp delSp modSp add replId">
        <pc:chgData name="Julia  Melo" userId="S::julia.melo@esp.mg.gov.br::f10cd3d4-b5ee-4769-959f-a3e76ec15644" providerId="AD" clId="Web-{74336F07-5EF2-AF00-721F-433E911A43D4}" dt="2025-10-14T18:54:14.384" v="128" actId="20577"/>
        <pc:sldMkLst>
          <pc:docMk/>
          <pc:sldMk cId="2861574410" sldId="266"/>
        </pc:sldMkLst>
        <pc:spChg chg="add">
          <ac:chgData name="Julia  Melo" userId="S::julia.melo@esp.mg.gov.br::f10cd3d4-b5ee-4769-959f-a3e76ec15644" providerId="AD" clId="Web-{74336F07-5EF2-AF00-721F-433E911A43D4}" dt="2025-10-14T18:45:20.502" v="47"/>
          <ac:spMkLst>
            <pc:docMk/>
            <pc:sldMk cId="2861574410" sldId="266"/>
            <ac:spMk id="9" creationId="{B564A989-7103-13C5-D9C7-CA977FC5FCEB}"/>
          </ac:spMkLst>
        </pc:spChg>
        <pc:spChg chg="add mod">
          <ac:chgData name="Julia  Melo" userId="S::julia.melo@esp.mg.gov.br::f10cd3d4-b5ee-4769-959f-a3e76ec15644" providerId="AD" clId="Web-{74336F07-5EF2-AF00-721F-433E911A43D4}" dt="2025-10-14T18:53:10.098" v="116"/>
          <ac:spMkLst>
            <pc:docMk/>
            <pc:sldMk cId="2861574410" sldId="266"/>
            <ac:spMk id="14" creationId="{FBECA849-01AF-BE12-2470-48A58BDB0347}"/>
          </ac:spMkLst>
        </pc:spChg>
        <pc:spChg chg="add mod">
          <ac:chgData name="Julia  Melo" userId="S::julia.melo@esp.mg.gov.br::f10cd3d4-b5ee-4769-959f-a3e76ec15644" providerId="AD" clId="Web-{74336F07-5EF2-AF00-721F-433E911A43D4}" dt="2025-10-14T18:53:51.023" v="125"/>
          <ac:spMkLst>
            <pc:docMk/>
            <pc:sldMk cId="2861574410" sldId="266"/>
            <ac:spMk id="15" creationId="{D3B1BA14-F014-202B-46C8-74C9FCAE6070}"/>
          </ac:spMkLst>
        </pc:spChg>
        <pc:spChg chg="add mod">
          <ac:chgData name="Julia  Melo" userId="S::julia.melo@esp.mg.gov.br::f10cd3d4-b5ee-4769-959f-a3e76ec15644" providerId="AD" clId="Web-{74336F07-5EF2-AF00-721F-433E911A43D4}" dt="2025-10-14T18:53:10.098" v="118"/>
          <ac:spMkLst>
            <pc:docMk/>
            <pc:sldMk cId="2861574410" sldId="266"/>
            <ac:spMk id="16" creationId="{D33CC285-23B1-F126-BFFC-EDBD17840F12}"/>
          </ac:spMkLst>
        </pc:spChg>
        <pc:spChg chg="add mod">
          <ac:chgData name="Julia  Melo" userId="S::julia.melo@esp.mg.gov.br::f10cd3d4-b5ee-4769-959f-a3e76ec15644" providerId="AD" clId="Web-{74336F07-5EF2-AF00-721F-433E911A43D4}" dt="2025-10-14T18:54:14.384" v="128" actId="20577"/>
          <ac:spMkLst>
            <pc:docMk/>
            <pc:sldMk cId="2861574410" sldId="266"/>
            <ac:spMk id="18" creationId="{8159D610-7FFC-B4A4-7D08-426FA8213964}"/>
          </ac:spMkLst>
        </pc:spChg>
        <pc:spChg chg="add mod">
          <ac:chgData name="Julia  Melo" userId="S::julia.melo@esp.mg.gov.br::f10cd3d4-b5ee-4769-959f-a3e76ec15644" providerId="AD" clId="Web-{74336F07-5EF2-AF00-721F-433E911A43D4}" dt="2025-10-14T18:53:40.850" v="123" actId="1076"/>
          <ac:spMkLst>
            <pc:docMk/>
            <pc:sldMk cId="2861574410" sldId="266"/>
            <ac:spMk id="21" creationId="{0460D5E1-CD9C-41FA-553B-11D368A032FB}"/>
          </ac:spMkLst>
        </pc:spChg>
        <pc:picChg chg="add mod">
          <ac:chgData name="Julia  Melo" userId="S::julia.melo@esp.mg.gov.br::f10cd3d4-b5ee-4769-959f-a3e76ec15644" providerId="AD" clId="Web-{74336F07-5EF2-AF00-721F-433E911A43D4}" dt="2025-10-14T18:46:41.426" v="50" actId="1076"/>
          <ac:picMkLst>
            <pc:docMk/>
            <pc:sldMk cId="2861574410" sldId="266"/>
            <ac:picMk id="11" creationId="{B68C929B-0CA8-07C2-1CE0-AB10D7645FF0}"/>
          </ac:picMkLst>
        </pc:picChg>
        <pc:picChg chg="add mod">
          <ac:chgData name="Julia  Melo" userId="S::julia.melo@esp.mg.gov.br::f10cd3d4-b5ee-4769-959f-a3e76ec15644" providerId="AD" clId="Web-{74336F07-5EF2-AF00-721F-433E911A43D4}" dt="2025-10-14T18:46:41.441" v="51" actId="1076"/>
          <ac:picMkLst>
            <pc:docMk/>
            <pc:sldMk cId="2861574410" sldId="266"/>
            <ac:picMk id="12" creationId="{379561DE-6456-D8E5-3B65-AE86F1D42F54}"/>
          </ac:picMkLst>
        </pc:picChg>
        <pc:picChg chg="add mod">
          <ac:chgData name="Julia  Melo" userId="S::julia.melo@esp.mg.gov.br::f10cd3d4-b5ee-4769-959f-a3e76ec15644" providerId="AD" clId="Web-{74336F07-5EF2-AF00-721F-433E911A43D4}" dt="2025-10-14T18:46:41.473" v="54" actId="1076"/>
          <ac:picMkLst>
            <pc:docMk/>
            <pc:sldMk cId="2861574410" sldId="266"/>
            <ac:picMk id="17" creationId="{2074280C-786A-BEDB-2DE6-18868D340B3E}"/>
          </ac:picMkLst>
        </pc:picChg>
        <pc:picChg chg="add mod">
          <ac:chgData name="Julia  Melo" userId="S::julia.melo@esp.mg.gov.br::f10cd3d4-b5ee-4769-959f-a3e76ec15644" providerId="AD" clId="Web-{74336F07-5EF2-AF00-721F-433E911A43D4}" dt="2025-10-14T18:50:39.289" v="95" actId="14100"/>
          <ac:picMkLst>
            <pc:docMk/>
            <pc:sldMk cId="2861574410" sldId="266"/>
            <ac:picMk id="20" creationId="{E38A453F-0108-6E00-6222-59F684FEA58E}"/>
          </ac:picMkLst>
        </pc:picChg>
      </pc:sldChg>
    </pc:docChg>
  </pc:docChgLst>
  <pc:docChgLst>
    <pc:chgData name="Julia  Melo" userId="S::julia.melo@esp.mg.gov.br::f10cd3d4-b5ee-4769-959f-a3e76ec15644" providerId="AD" clId="Web-{8E93A78D-DB2A-49B0-B7FF-9BB25AD929D2}"/>
    <pc:docChg chg="delSld modSld">
      <pc:chgData name="Julia  Melo" userId="S::julia.melo@esp.mg.gov.br::f10cd3d4-b5ee-4769-959f-a3e76ec15644" providerId="AD" clId="Web-{8E93A78D-DB2A-49B0-B7FF-9BB25AD929D2}" dt="2025-10-17T15:39:01.707" v="361"/>
      <pc:docMkLst>
        <pc:docMk/>
      </pc:docMkLst>
      <pc:sldChg chg="addSp delSp">
        <pc:chgData name="Julia  Melo" userId="S::julia.melo@esp.mg.gov.br::f10cd3d4-b5ee-4769-959f-a3e76ec15644" providerId="AD" clId="Web-{8E93A78D-DB2A-49B0-B7FF-9BB25AD929D2}" dt="2025-10-17T14:36:31.713" v="6"/>
        <pc:sldMkLst>
          <pc:docMk/>
          <pc:sldMk cId="0" sldId="256"/>
        </pc:sldMkLst>
        <pc:spChg chg="add">
          <ac:chgData name="Julia  Melo" userId="S::julia.melo@esp.mg.gov.br::f10cd3d4-b5ee-4769-959f-a3e76ec15644" providerId="AD" clId="Web-{8E93A78D-DB2A-49B0-B7FF-9BB25AD929D2}" dt="2025-10-17T14:36:28.931" v="1"/>
          <ac:spMkLst>
            <pc:docMk/>
            <pc:sldMk cId="0" sldId="256"/>
            <ac:spMk id="2" creationId="{9EA24129-2054-0140-4CF8-BD940814B790}"/>
          </ac:spMkLst>
        </pc:spChg>
        <pc:spChg chg="add">
          <ac:chgData name="Julia  Melo" userId="S::julia.melo@esp.mg.gov.br::f10cd3d4-b5ee-4769-959f-a3e76ec15644" providerId="AD" clId="Web-{8E93A78D-DB2A-49B0-B7FF-9BB25AD929D2}" dt="2025-10-17T14:36:29.072" v="2"/>
          <ac:spMkLst>
            <pc:docMk/>
            <pc:sldMk cId="0" sldId="256"/>
            <ac:spMk id="3" creationId="{1CD955EB-8E5D-8191-D1A2-AF7B2D243509}"/>
          </ac:spMkLst>
        </pc:spChg>
        <pc:spChg chg="add">
          <ac:chgData name="Julia  Melo" userId="S::julia.melo@esp.mg.gov.br::f10cd3d4-b5ee-4769-959f-a3e76ec15644" providerId="AD" clId="Web-{8E93A78D-DB2A-49B0-B7FF-9BB25AD929D2}" dt="2025-10-17T14:36:29.478" v="3"/>
          <ac:spMkLst>
            <pc:docMk/>
            <pc:sldMk cId="0" sldId="256"/>
            <ac:spMk id="4" creationId="{E219BECB-E69D-A9E6-1855-CA74496A6F46}"/>
          </ac:spMkLst>
        </pc:spChg>
        <pc:spChg chg="add">
          <ac:chgData name="Julia  Melo" userId="S::julia.melo@esp.mg.gov.br::f10cd3d4-b5ee-4769-959f-a3e76ec15644" providerId="AD" clId="Web-{8E93A78D-DB2A-49B0-B7FF-9BB25AD929D2}" dt="2025-10-17T14:36:29.525" v="4"/>
          <ac:spMkLst>
            <pc:docMk/>
            <pc:sldMk cId="0" sldId="256"/>
            <ac:spMk id="5" creationId="{B792D4D4-5308-E730-F1A5-07682454ACC6}"/>
          </ac:spMkLst>
        </pc:spChg>
      </pc:sldChg>
      <pc:sldChg chg="delSp modSp">
        <pc:chgData name="Julia  Melo" userId="S::julia.melo@esp.mg.gov.br::f10cd3d4-b5ee-4769-959f-a3e76ec15644" providerId="AD" clId="Web-{8E93A78D-DB2A-49B0-B7FF-9BB25AD929D2}" dt="2025-10-17T15:24:25.687" v="248" actId="20577"/>
        <pc:sldMkLst>
          <pc:docMk/>
          <pc:sldMk cId="1352624570" sldId="259"/>
        </pc:sldMkLst>
        <pc:spChg chg="mod">
          <ac:chgData name="Julia  Melo" userId="S::julia.melo@esp.mg.gov.br::f10cd3d4-b5ee-4769-959f-a3e76ec15644" providerId="AD" clId="Web-{8E93A78D-DB2A-49B0-B7FF-9BB25AD929D2}" dt="2025-10-17T15:10:34.085" v="246" actId="1076"/>
          <ac:spMkLst>
            <pc:docMk/>
            <pc:sldMk cId="1352624570" sldId="259"/>
            <ac:spMk id="16" creationId="{5F6F9D6D-3E3D-AF66-C086-EB90D6E47BD1}"/>
          </ac:spMkLst>
        </pc:spChg>
        <pc:graphicFrameChg chg="modGraphic">
          <ac:chgData name="Julia  Melo" userId="S::julia.melo@esp.mg.gov.br::f10cd3d4-b5ee-4769-959f-a3e76ec15644" providerId="AD" clId="Web-{8E93A78D-DB2A-49B0-B7FF-9BB25AD929D2}" dt="2025-10-17T15:24:25.687" v="248" actId="20577"/>
          <ac:graphicFrameMkLst>
            <pc:docMk/>
            <pc:sldMk cId="1352624570" sldId="259"/>
            <ac:graphicFrameMk id="13" creationId="{6E79DBF4-ED98-8A55-8FC3-7780814E6F79}"/>
          </ac:graphicFrameMkLst>
        </pc:graphicFrameChg>
      </pc:sldChg>
      <pc:sldChg chg="addSp delSp modSp">
        <pc:chgData name="Julia  Melo" userId="S::julia.melo@esp.mg.gov.br::f10cd3d4-b5ee-4769-959f-a3e76ec15644" providerId="AD" clId="Web-{8E93A78D-DB2A-49B0-B7FF-9BB25AD929D2}" dt="2025-10-17T14:52:33.400" v="203" actId="20577"/>
        <pc:sldMkLst>
          <pc:docMk/>
          <pc:sldMk cId="3226310332" sldId="260"/>
        </pc:sldMkLst>
        <pc:spChg chg="mod">
          <ac:chgData name="Julia  Melo" userId="S::julia.melo@esp.mg.gov.br::f10cd3d4-b5ee-4769-959f-a3e76ec15644" providerId="AD" clId="Web-{8E93A78D-DB2A-49B0-B7FF-9BB25AD929D2}" dt="2025-10-17T14:52:33.400" v="203" actId="20577"/>
          <ac:spMkLst>
            <pc:docMk/>
            <pc:sldMk cId="3226310332" sldId="260"/>
            <ac:spMk id="2" creationId="{F2C64625-B92A-7C97-51FD-4C809F9A053D}"/>
          </ac:spMkLst>
        </pc:spChg>
        <pc:graphicFrameChg chg="modGraphic">
          <ac:chgData name="Julia  Melo" userId="S::julia.melo@esp.mg.gov.br::f10cd3d4-b5ee-4769-959f-a3e76ec15644" providerId="AD" clId="Web-{8E93A78D-DB2A-49B0-B7FF-9BB25AD929D2}" dt="2025-10-17T14:45:47.873" v="115" actId="20577"/>
          <ac:graphicFrameMkLst>
            <pc:docMk/>
            <pc:sldMk cId="3226310332" sldId="260"/>
            <ac:graphicFrameMk id="3" creationId="{42330288-DDC9-0AAF-6D58-EBBA3DA95E76}"/>
          </ac:graphicFrameMkLst>
        </pc:graphicFrameChg>
      </pc:sldChg>
      <pc:sldChg chg="modSp">
        <pc:chgData name="Julia  Melo" userId="S::julia.melo@esp.mg.gov.br::f10cd3d4-b5ee-4769-959f-a3e76ec15644" providerId="AD" clId="Web-{8E93A78D-DB2A-49B0-B7FF-9BB25AD929D2}" dt="2025-10-17T14:52:36.666" v="204" actId="20577"/>
        <pc:sldMkLst>
          <pc:docMk/>
          <pc:sldMk cId="738089254" sldId="261"/>
        </pc:sldMkLst>
        <pc:spChg chg="mod">
          <ac:chgData name="Julia  Melo" userId="S::julia.melo@esp.mg.gov.br::f10cd3d4-b5ee-4769-959f-a3e76ec15644" providerId="AD" clId="Web-{8E93A78D-DB2A-49B0-B7FF-9BB25AD929D2}" dt="2025-10-17T14:52:36.666" v="204" actId="20577"/>
          <ac:spMkLst>
            <pc:docMk/>
            <pc:sldMk cId="738089254" sldId="261"/>
            <ac:spMk id="7" creationId="{F2C64625-B92A-7C97-51FD-4C809F9A053D}"/>
          </ac:spMkLst>
        </pc:spChg>
        <pc:graphicFrameChg chg="modGraphic">
          <ac:chgData name="Julia  Melo" userId="S::julia.melo@esp.mg.gov.br::f10cd3d4-b5ee-4769-959f-a3e76ec15644" providerId="AD" clId="Web-{8E93A78D-DB2A-49B0-B7FF-9BB25AD929D2}" dt="2025-10-17T14:48:55.876" v="171" actId="20577"/>
          <ac:graphicFrameMkLst>
            <pc:docMk/>
            <pc:sldMk cId="738089254" sldId="261"/>
            <ac:graphicFrameMk id="8" creationId="{3337465C-2C07-222F-433F-1ED0E03A59CE}"/>
          </ac:graphicFrameMkLst>
        </pc:graphicFrameChg>
      </pc:sldChg>
      <pc:sldChg chg="modSp">
        <pc:chgData name="Julia  Melo" userId="S::julia.melo@esp.mg.gov.br::f10cd3d4-b5ee-4769-959f-a3e76ec15644" providerId="AD" clId="Web-{8E93A78D-DB2A-49B0-B7FF-9BB25AD929D2}" dt="2025-10-17T15:35:32.593" v="343" actId="20577"/>
        <pc:sldMkLst>
          <pc:docMk/>
          <pc:sldMk cId="3403567088" sldId="262"/>
        </pc:sldMkLst>
        <pc:spChg chg="mod">
          <ac:chgData name="Julia  Melo" userId="S::julia.melo@esp.mg.gov.br::f10cd3d4-b5ee-4769-959f-a3e76ec15644" providerId="AD" clId="Web-{8E93A78D-DB2A-49B0-B7FF-9BB25AD929D2}" dt="2025-10-17T15:01:27.208" v="216" actId="20577"/>
          <ac:spMkLst>
            <pc:docMk/>
            <pc:sldMk cId="3403567088" sldId="262"/>
            <ac:spMk id="7" creationId="{F2C64625-B92A-7C97-51FD-4C809F9A053D}"/>
          </ac:spMkLst>
        </pc:spChg>
        <pc:graphicFrameChg chg="modGraphic">
          <ac:chgData name="Julia  Melo" userId="S::julia.melo@esp.mg.gov.br::f10cd3d4-b5ee-4769-959f-a3e76ec15644" providerId="AD" clId="Web-{8E93A78D-DB2A-49B0-B7FF-9BB25AD929D2}" dt="2025-10-17T15:35:32.593" v="343" actId="20577"/>
          <ac:graphicFrameMkLst>
            <pc:docMk/>
            <pc:sldMk cId="3403567088" sldId="262"/>
            <ac:graphicFrameMk id="8" creationId="{FAE4C513-9A4C-003B-649F-3B1CC2BDFBD6}"/>
          </ac:graphicFrameMkLst>
        </pc:graphicFrameChg>
      </pc:sldChg>
      <pc:sldChg chg="modSp">
        <pc:chgData name="Julia  Melo" userId="S::julia.melo@esp.mg.gov.br::f10cd3d4-b5ee-4769-959f-a3e76ec15644" providerId="AD" clId="Web-{8E93A78D-DB2A-49B0-B7FF-9BB25AD929D2}" dt="2025-10-17T15:08:15.560" v="234" actId="20577"/>
        <pc:sldMkLst>
          <pc:docMk/>
          <pc:sldMk cId="2782411088" sldId="263"/>
        </pc:sldMkLst>
        <pc:spChg chg="mod">
          <ac:chgData name="Julia  Melo" userId="S::julia.melo@esp.mg.gov.br::f10cd3d4-b5ee-4769-959f-a3e76ec15644" providerId="AD" clId="Web-{8E93A78D-DB2A-49B0-B7FF-9BB25AD929D2}" dt="2025-10-17T15:01:21.880" v="214" actId="20577"/>
          <ac:spMkLst>
            <pc:docMk/>
            <pc:sldMk cId="2782411088" sldId="263"/>
            <ac:spMk id="3" creationId="{F2C64625-B92A-7C97-51FD-4C809F9A053D}"/>
          </ac:spMkLst>
        </pc:spChg>
        <pc:graphicFrameChg chg="modGraphic">
          <ac:chgData name="Julia  Melo" userId="S::julia.melo@esp.mg.gov.br::f10cd3d4-b5ee-4769-959f-a3e76ec15644" providerId="AD" clId="Web-{8E93A78D-DB2A-49B0-B7FF-9BB25AD929D2}" dt="2025-10-17T15:08:15.560" v="234" actId="20577"/>
          <ac:graphicFrameMkLst>
            <pc:docMk/>
            <pc:sldMk cId="2782411088" sldId="263"/>
            <ac:graphicFrameMk id="2" creationId="{149185AC-9ABF-4A32-1B9E-7170C0144B85}"/>
          </ac:graphicFrameMkLst>
        </pc:graphicFrameChg>
      </pc:sldChg>
      <pc:sldChg chg="addSp delSp modSp">
        <pc:chgData name="Julia  Melo" userId="S::julia.melo@esp.mg.gov.br::f10cd3d4-b5ee-4769-959f-a3e76ec15644" providerId="AD" clId="Web-{8E93A78D-DB2A-49B0-B7FF-9BB25AD929D2}" dt="2025-10-17T15:01:13.739" v="212" actId="1076"/>
        <pc:sldMkLst>
          <pc:docMk/>
          <pc:sldMk cId="2645673754" sldId="264"/>
        </pc:sldMkLst>
        <pc:spChg chg="mod">
          <ac:chgData name="Julia  Melo" userId="S::julia.melo@esp.mg.gov.br::f10cd3d4-b5ee-4769-959f-a3e76ec15644" providerId="AD" clId="Web-{8E93A78D-DB2A-49B0-B7FF-9BB25AD929D2}" dt="2025-10-17T14:53:10.325" v="208" actId="20577"/>
          <ac:spMkLst>
            <pc:docMk/>
            <pc:sldMk cId="2645673754" sldId="264"/>
            <ac:spMk id="2" creationId="{F2C64625-B92A-7C97-51FD-4C809F9A053D}"/>
          </ac:spMkLst>
        </pc:spChg>
        <pc:picChg chg="add mod">
          <ac:chgData name="Julia  Melo" userId="S::julia.melo@esp.mg.gov.br::f10cd3d4-b5ee-4769-959f-a3e76ec15644" providerId="AD" clId="Web-{8E93A78D-DB2A-49B0-B7FF-9BB25AD929D2}" dt="2025-10-17T15:01:13.739" v="212" actId="1076"/>
          <ac:picMkLst>
            <pc:docMk/>
            <pc:sldMk cId="2645673754" sldId="264"/>
            <ac:picMk id="4" creationId="{8A000E2E-EB8F-56BE-CF06-159152C4826F}"/>
          </ac:picMkLst>
        </pc:picChg>
      </pc:sldChg>
      <pc:sldChg chg="modSp">
        <pc:chgData name="Julia  Melo" userId="S::julia.melo@esp.mg.gov.br::f10cd3d4-b5ee-4769-959f-a3e76ec15644" providerId="AD" clId="Web-{8E93A78D-DB2A-49B0-B7FF-9BB25AD929D2}" dt="2025-10-17T15:36:51.828" v="360" actId="20577"/>
        <pc:sldMkLst>
          <pc:docMk/>
          <pc:sldMk cId="1898164395" sldId="265"/>
        </pc:sldMkLst>
        <pc:spChg chg="mod">
          <ac:chgData name="Julia  Melo" userId="S::julia.melo@esp.mg.gov.br::f10cd3d4-b5ee-4769-959f-a3e76ec15644" providerId="AD" clId="Web-{8E93A78D-DB2A-49B0-B7FF-9BB25AD929D2}" dt="2025-10-17T14:52:40.010" v="206" actId="20577"/>
          <ac:spMkLst>
            <pc:docMk/>
            <pc:sldMk cId="1898164395" sldId="265"/>
            <ac:spMk id="3" creationId="{F2C64625-B92A-7C97-51FD-4C809F9A053D}"/>
          </ac:spMkLst>
        </pc:spChg>
        <pc:graphicFrameChg chg="modGraphic">
          <ac:chgData name="Julia  Melo" userId="S::julia.melo@esp.mg.gov.br::f10cd3d4-b5ee-4769-959f-a3e76ec15644" providerId="AD" clId="Web-{8E93A78D-DB2A-49B0-B7FF-9BB25AD929D2}" dt="2025-10-17T15:36:51.828" v="360" actId="20577"/>
          <ac:graphicFrameMkLst>
            <pc:docMk/>
            <pc:sldMk cId="1898164395" sldId="265"/>
            <ac:graphicFrameMk id="2" creationId="{01E9BF17-EB7D-C20E-4AE7-17CAAAE68FB3}"/>
          </ac:graphicFrameMkLst>
        </pc:graphicFrameChg>
      </pc:sldChg>
    </pc:docChg>
  </pc:docChgLst>
  <pc:docChgLst>
    <pc:chgData name="Julia  Melo" userId="S::julia.melo@esp.mg.gov.br::f10cd3d4-b5ee-4769-959f-a3e76ec15644" providerId="AD" clId="Web-{3E77F6D0-9313-3F7C-EB24-E2144B218EB0}"/>
    <pc:docChg chg="modSld">
      <pc:chgData name="Julia  Melo" userId="S::julia.melo@esp.mg.gov.br::f10cd3d4-b5ee-4769-959f-a3e76ec15644" providerId="AD" clId="Web-{3E77F6D0-9313-3F7C-EB24-E2144B218EB0}" dt="2025-10-20T18:08:30.306" v="2" actId="20577"/>
      <pc:docMkLst>
        <pc:docMk/>
      </pc:docMkLst>
      <pc:sldChg chg="modSp">
        <pc:chgData name="Julia  Melo" userId="S::julia.melo@esp.mg.gov.br::f10cd3d4-b5ee-4769-959f-a3e76ec15644" providerId="AD" clId="Web-{3E77F6D0-9313-3F7C-EB24-E2144B218EB0}" dt="2025-10-20T18:08:30.306" v="2" actId="20577"/>
        <pc:sldMkLst>
          <pc:docMk/>
          <pc:sldMk cId="3403567088" sldId="262"/>
        </pc:sldMkLst>
        <pc:graphicFrameChg chg="mod modGraphic">
          <ac:chgData name="Julia  Melo" userId="S::julia.melo@esp.mg.gov.br::f10cd3d4-b5ee-4769-959f-a3e76ec15644" providerId="AD" clId="Web-{3E77F6D0-9313-3F7C-EB24-E2144B218EB0}" dt="2025-10-20T18:08:30.306" v="2" actId="20577"/>
          <ac:graphicFrameMkLst>
            <pc:docMk/>
            <pc:sldMk cId="3403567088" sldId="262"/>
            <ac:graphicFrameMk id="8" creationId="{FAE4C513-9A4C-003B-649F-3B1CC2BDFBD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937BB-8D24-4D91-B4FC-34CAAE733699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17B5ED6F-E343-480B-8F82-1F2B1DD8213E}">
      <dgm:prSet phldrT="[Texto]" custT="1"/>
      <dgm:spPr/>
      <dgm:t>
        <a:bodyPr/>
        <a:lstStyle/>
        <a:p>
          <a:r>
            <a:rPr lang="pt-BR" sz="1800" b="1">
              <a:latin typeface="Calibri"/>
              <a:ea typeface="Calibri" panose="020F0502020204030204" pitchFamily="34" charset="0"/>
              <a:cs typeface="Calibri"/>
            </a:rPr>
            <a:t>Ação 4049 - Ações educacionais na área da saúde</a:t>
          </a:r>
        </a:p>
      </dgm:t>
    </dgm:pt>
    <dgm:pt modelId="{EEFC9854-AE13-457E-AC1B-B051C9750A4D}" type="parTrans" cxnId="{D81E78AC-D7E6-40E6-9A43-690D8F1B783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50B521-A6D5-421B-BE19-95ACCC712100}" type="sibTrans" cxnId="{D81E78AC-D7E6-40E6-9A43-690D8F1B783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CB39B6-84AF-4426-9E4C-F9FFB6FCF34E}">
      <dgm:prSet phldrT="[Texto]" custT="1"/>
      <dgm:spPr/>
      <dgm:t>
        <a:bodyPr/>
        <a:lstStyle/>
        <a:p>
          <a:pPr rtl="0"/>
          <a:r>
            <a:rPr lang="pt-BR" sz="1360" b="0">
              <a:latin typeface="Calibri"/>
              <a:ea typeface="Calibri" panose="020F0502020204030204" pitchFamily="34" charset="0"/>
              <a:cs typeface="Calibri"/>
            </a:rPr>
            <a:t>Previsto financeiro (LOA): </a:t>
          </a:r>
          <a:br>
            <a:rPr lang="pt-BR" sz="1360" b="0">
              <a:latin typeface="Calibri"/>
              <a:ea typeface="Calibri" panose="020F0502020204030204" pitchFamily="34" charset="0"/>
              <a:cs typeface="Calibri"/>
            </a:rPr>
          </a:br>
          <a:r>
            <a:rPr lang="pt-BR" sz="1360" b="0">
              <a:latin typeface="Calibri"/>
              <a:ea typeface="Calibri" panose="020F0502020204030204" pitchFamily="34" charset="0"/>
              <a:cs typeface="Calibri"/>
            </a:rPr>
            <a:t>R$</a:t>
          </a:r>
          <a:r>
            <a:rPr lang="pt-BR" sz="1360" b="0">
              <a:latin typeface="Calibri"/>
              <a:cs typeface="Calibri"/>
            </a:rPr>
            <a:t> </a:t>
          </a:r>
          <a:r>
            <a:rPr lang="pt-BR" sz="1360" b="0"/>
            <a:t>11.994.568,00</a:t>
          </a:r>
          <a:r>
            <a:rPr lang="pt-BR" sz="1360" b="0">
              <a:latin typeface="Calibri"/>
              <a:cs typeface="Calibri"/>
            </a:rPr>
            <a:t> </a:t>
          </a:r>
          <a:endParaRPr lang="pt-BR" sz="1360" b="0"/>
        </a:p>
        <a:p>
          <a:r>
            <a:rPr lang="pt-BR" sz="1360" b="0">
              <a:latin typeface="Calibri"/>
              <a:ea typeface="Calibri" panose="020F0502020204030204" pitchFamily="34" charset="0"/>
              <a:cs typeface="Calibri"/>
            </a:rPr>
            <a:t>Realizado: R$ </a:t>
          </a:r>
          <a:r>
            <a:rPr lang="pt-BR" sz="1360" b="0"/>
            <a:t>7.121.472,58</a:t>
          </a:r>
        </a:p>
      </dgm:t>
    </dgm:pt>
    <dgm:pt modelId="{BCFED2DB-D704-4BC9-8F4C-A5693598B4A4}" type="parTrans" cxnId="{6EE4CEF2-23BC-4298-84EE-9BB1B2CC242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54DC57-A6C9-462A-9183-EAC38B57B25B}" type="sibTrans" cxnId="{6EE4CEF2-23BC-4298-84EE-9BB1B2CC242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0D025E-F91F-4191-B91D-9DE334008A95}">
      <dgm:prSet phldrT="[Texto]" custT="1"/>
      <dgm:spPr/>
      <dgm:t>
        <a:bodyPr/>
        <a:lstStyle/>
        <a:p>
          <a:r>
            <a:rPr lang="pt-BR" sz="1800" b="1">
              <a:latin typeface="Calibri"/>
              <a:ea typeface="Calibri" panose="020F0502020204030204" pitchFamily="34" charset="0"/>
              <a:cs typeface="Calibri"/>
            </a:rPr>
            <a:t>Ação 4050 - Produção científica no campo da saúde </a:t>
          </a:r>
        </a:p>
      </dgm:t>
    </dgm:pt>
    <dgm:pt modelId="{C444FD63-A862-4807-A344-61919004649A}" type="parTrans" cxnId="{7E02A72C-FA85-4F08-A94C-B7D5EEF18925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57E3BCC-C7C5-4AE3-B2D6-8333AC4BDA8E}" type="sibTrans" cxnId="{7E02A72C-FA85-4F08-A94C-B7D5EEF18925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19B814-277C-4F04-84DE-C6E2CB5F8FFD}">
      <dgm:prSet phldrT="[Texto]" custT="1"/>
      <dgm:spPr/>
      <dgm:t>
        <a:bodyPr/>
        <a:lstStyle/>
        <a:p>
          <a:r>
            <a:rPr lang="pt-BR" sz="1360">
              <a:latin typeface="Calibri"/>
              <a:ea typeface="Calibri" panose="020F0502020204030204" pitchFamily="34" charset="0"/>
              <a:cs typeface="Calibri"/>
            </a:rPr>
            <a:t>Previsto físico: 200 produções</a:t>
          </a:r>
        </a:p>
        <a:p>
          <a:r>
            <a:rPr lang="pt-BR" sz="1360" b="0">
              <a:latin typeface="Calibri"/>
              <a:ea typeface="Calibri" panose="020F0502020204030204" pitchFamily="34" charset="0"/>
              <a:cs typeface="Calibri"/>
            </a:rPr>
            <a:t>Realizado: 140 produções</a:t>
          </a:r>
          <a:endParaRPr lang="pt-BR" sz="1300" b="0">
            <a:latin typeface="Calibri"/>
            <a:ea typeface="Calibri" panose="020F0502020204030204" pitchFamily="34" charset="0"/>
            <a:cs typeface="Calibri"/>
          </a:endParaRPr>
        </a:p>
      </dgm:t>
    </dgm:pt>
    <dgm:pt modelId="{706D09BF-EF4B-4C67-AE27-E5432B540717}" type="sibTrans" cxnId="{EE6F4578-CDBB-4BF2-8778-AA17368FC35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4F76A5-D468-4168-9A16-05D2A1D47D8E}" type="parTrans" cxnId="{EE6F4578-CDBB-4BF2-8778-AA17368FC35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DFAFCD3-9F63-43A2-AFDD-230EC3541388}">
      <dgm:prSet phldrT="[Texto]" custT="1"/>
      <dgm:spPr/>
      <dgm:t>
        <a:bodyPr/>
        <a:lstStyle/>
        <a:p>
          <a:pPr rtl="0"/>
          <a:r>
            <a:rPr lang="pt-BR" sz="1360" b="0">
              <a:latin typeface="Calibri"/>
              <a:ea typeface="Calibri" panose="020F0502020204030204" pitchFamily="34" charset="0"/>
              <a:cs typeface="Calibri"/>
            </a:rPr>
            <a:t>Previsto financeiro (LOA): </a:t>
          </a:r>
          <a:br>
            <a:rPr lang="pt-BR" sz="1360" b="0">
              <a:latin typeface="Calibri"/>
              <a:ea typeface="Calibri" panose="020F0502020204030204" pitchFamily="34" charset="0"/>
              <a:cs typeface="Calibri"/>
            </a:rPr>
          </a:br>
          <a:r>
            <a:rPr lang="pt-BR" sz="1360" b="0">
              <a:latin typeface="Calibri"/>
              <a:ea typeface="Calibri" panose="020F0502020204030204" pitchFamily="34" charset="0"/>
              <a:cs typeface="Calibri"/>
            </a:rPr>
            <a:t>R$</a:t>
          </a:r>
          <a:r>
            <a:rPr lang="pt-BR" sz="1360" b="0">
              <a:latin typeface="Calibri"/>
              <a:cs typeface="Calibri"/>
            </a:rPr>
            <a:t> </a:t>
          </a:r>
          <a:r>
            <a:rPr lang="pt-BR" sz="1360" b="0"/>
            <a:t>4.764.411,00</a:t>
          </a:r>
        </a:p>
        <a:p>
          <a:pPr rtl="0"/>
          <a:r>
            <a:rPr lang="pt-BR" sz="1360" b="0">
              <a:latin typeface="Calibri"/>
              <a:ea typeface="Calibri" panose="020F0502020204030204" pitchFamily="34" charset="0"/>
              <a:cs typeface="Calibri"/>
            </a:rPr>
            <a:t>Realizado: R$ </a:t>
          </a:r>
          <a:r>
            <a:rPr lang="pt-BR" sz="1360" b="0"/>
            <a:t>2.959.651,44</a:t>
          </a:r>
          <a:endParaRPr lang="pt-BR" sz="1360"/>
        </a:p>
      </dgm:t>
    </dgm:pt>
    <dgm:pt modelId="{62EDBFF0-8FA3-4ED8-9B99-BDA2F9623FBF}" type="parTrans" cxnId="{F3817AC4-E81E-4D1B-B573-08F2A185686E}">
      <dgm:prSet/>
      <dgm:spPr/>
      <dgm:t>
        <a:bodyPr/>
        <a:lstStyle/>
        <a:p>
          <a:endParaRPr lang="pt-BR"/>
        </a:p>
      </dgm:t>
    </dgm:pt>
    <dgm:pt modelId="{7FFD05FB-1769-4EF5-821D-00EF06A8E03B}" type="sibTrans" cxnId="{F3817AC4-E81E-4D1B-B573-08F2A185686E}">
      <dgm:prSet/>
      <dgm:spPr/>
      <dgm:t>
        <a:bodyPr/>
        <a:lstStyle/>
        <a:p>
          <a:endParaRPr lang="pt-BR"/>
        </a:p>
      </dgm:t>
    </dgm:pt>
    <dgm:pt modelId="{8A8ED0CF-9E8C-4333-BE4B-E504D9E06CE5}">
      <dgm:prSet phldrT="[Texto]" custT="1"/>
      <dgm:spPr/>
      <dgm:t>
        <a:bodyPr/>
        <a:lstStyle/>
        <a:p>
          <a:pPr algn="ctr"/>
          <a:r>
            <a:rPr lang="pt-BR" sz="1360">
              <a:latin typeface="Calibri"/>
              <a:ea typeface="Calibri" panose="020F0502020204030204" pitchFamily="34" charset="0"/>
              <a:cs typeface="Calibri"/>
            </a:rPr>
            <a:t>Previsto físico: 17.500 alunos</a:t>
          </a:r>
        </a:p>
        <a:p>
          <a:pPr algn="ctr"/>
          <a:r>
            <a:rPr lang="pt-BR" sz="1360" b="0">
              <a:latin typeface="Calibri"/>
              <a:ea typeface="Calibri" panose="020F0502020204030204" pitchFamily="34" charset="0"/>
              <a:cs typeface="Calibri"/>
            </a:rPr>
            <a:t>Realizado: 23.221 alunos</a:t>
          </a:r>
          <a:endParaRPr lang="pt-BR" sz="1400" b="0">
            <a:latin typeface="Calibri"/>
            <a:ea typeface="Calibri" panose="020F0502020204030204" pitchFamily="34" charset="0"/>
            <a:cs typeface="Calibri"/>
          </a:endParaRPr>
        </a:p>
      </dgm:t>
    </dgm:pt>
    <dgm:pt modelId="{0EB11EC2-CE74-4A52-A3EE-7EEF11190432}" type="parTrans" cxnId="{73586B98-7D2E-42FD-9BF2-4EE22A2B7C06}">
      <dgm:prSet/>
      <dgm:spPr/>
      <dgm:t>
        <a:bodyPr/>
        <a:lstStyle/>
        <a:p>
          <a:endParaRPr lang="pt-BR"/>
        </a:p>
      </dgm:t>
    </dgm:pt>
    <dgm:pt modelId="{668FB8DA-F468-4877-A1B5-2ED6A8ABE436}" type="sibTrans" cxnId="{73586B98-7D2E-42FD-9BF2-4EE22A2B7C06}">
      <dgm:prSet/>
      <dgm:spPr/>
      <dgm:t>
        <a:bodyPr/>
        <a:lstStyle/>
        <a:p>
          <a:endParaRPr lang="pt-BR"/>
        </a:p>
      </dgm:t>
    </dgm:pt>
    <dgm:pt modelId="{23BDC40A-850B-4CB6-BEC0-2BED4713E809}" type="pres">
      <dgm:prSet presAssocID="{F4C937BB-8D24-4D91-B4FC-34CAAE733699}" presName="theList" presStyleCnt="0">
        <dgm:presLayoutVars>
          <dgm:dir/>
          <dgm:animLvl val="lvl"/>
          <dgm:resizeHandles val="exact"/>
        </dgm:presLayoutVars>
      </dgm:prSet>
      <dgm:spPr/>
    </dgm:pt>
    <dgm:pt modelId="{571DC739-2A4E-40F3-BA52-8A277CB7DB8A}" type="pres">
      <dgm:prSet presAssocID="{17B5ED6F-E343-480B-8F82-1F2B1DD8213E}" presName="compNode" presStyleCnt="0"/>
      <dgm:spPr/>
    </dgm:pt>
    <dgm:pt modelId="{27F3D9B9-796A-4162-BF9F-D38CA711B2BB}" type="pres">
      <dgm:prSet presAssocID="{17B5ED6F-E343-480B-8F82-1F2B1DD8213E}" presName="aNode" presStyleLbl="bgShp" presStyleIdx="0" presStyleCnt="2"/>
      <dgm:spPr/>
    </dgm:pt>
    <dgm:pt modelId="{42D711F9-DA3C-4A34-A5FC-6D14F8D66D18}" type="pres">
      <dgm:prSet presAssocID="{17B5ED6F-E343-480B-8F82-1F2B1DD8213E}" presName="textNode" presStyleLbl="bgShp" presStyleIdx="0" presStyleCnt="2"/>
      <dgm:spPr/>
    </dgm:pt>
    <dgm:pt modelId="{7B47D605-7ED8-414F-8585-831951F51701}" type="pres">
      <dgm:prSet presAssocID="{17B5ED6F-E343-480B-8F82-1F2B1DD8213E}" presName="compChildNode" presStyleCnt="0"/>
      <dgm:spPr/>
    </dgm:pt>
    <dgm:pt modelId="{D2625BE9-1415-46AB-AC25-3B7606346E44}" type="pres">
      <dgm:prSet presAssocID="{17B5ED6F-E343-480B-8F82-1F2B1DD8213E}" presName="theInnerList" presStyleCnt="0"/>
      <dgm:spPr/>
    </dgm:pt>
    <dgm:pt modelId="{97E38C1B-33C2-45DD-A743-5849A1CB1491}" type="pres">
      <dgm:prSet presAssocID="{8A8ED0CF-9E8C-4333-BE4B-E504D9E06CE5}" presName="childNode" presStyleLbl="node1" presStyleIdx="0" presStyleCnt="4">
        <dgm:presLayoutVars>
          <dgm:bulletEnabled val="1"/>
        </dgm:presLayoutVars>
      </dgm:prSet>
      <dgm:spPr/>
    </dgm:pt>
    <dgm:pt modelId="{552AA429-8EA0-4B15-8CB0-A0D877508170}" type="pres">
      <dgm:prSet presAssocID="{8A8ED0CF-9E8C-4333-BE4B-E504D9E06CE5}" presName="aSpace2" presStyleCnt="0"/>
      <dgm:spPr/>
    </dgm:pt>
    <dgm:pt modelId="{076D82EE-D1D5-41BE-93D1-00F16A1DBFDC}" type="pres">
      <dgm:prSet presAssocID="{9ECB39B6-84AF-4426-9E4C-F9FFB6FCF34E}" presName="childNode" presStyleLbl="node1" presStyleIdx="1" presStyleCnt="4">
        <dgm:presLayoutVars>
          <dgm:bulletEnabled val="1"/>
        </dgm:presLayoutVars>
      </dgm:prSet>
      <dgm:spPr/>
    </dgm:pt>
    <dgm:pt modelId="{92284EBF-2F7E-475F-97C7-A30704B01E34}" type="pres">
      <dgm:prSet presAssocID="{17B5ED6F-E343-480B-8F82-1F2B1DD8213E}" presName="aSpace" presStyleCnt="0"/>
      <dgm:spPr/>
    </dgm:pt>
    <dgm:pt modelId="{09C17FEF-E50B-421F-825B-D6AE1787DD0C}" type="pres">
      <dgm:prSet presAssocID="{600D025E-F91F-4191-B91D-9DE334008A95}" presName="compNode" presStyleCnt="0"/>
      <dgm:spPr/>
    </dgm:pt>
    <dgm:pt modelId="{449A8220-EBED-4BA9-8B60-E9ADFE58CB9F}" type="pres">
      <dgm:prSet presAssocID="{600D025E-F91F-4191-B91D-9DE334008A95}" presName="aNode" presStyleLbl="bgShp" presStyleIdx="1" presStyleCnt="2" custLinFactNeighborY="-2577"/>
      <dgm:spPr/>
    </dgm:pt>
    <dgm:pt modelId="{11F4B2EC-4D2B-475E-9D24-FD4DB8A35487}" type="pres">
      <dgm:prSet presAssocID="{600D025E-F91F-4191-B91D-9DE334008A95}" presName="textNode" presStyleLbl="bgShp" presStyleIdx="1" presStyleCnt="2"/>
      <dgm:spPr/>
    </dgm:pt>
    <dgm:pt modelId="{05E405F0-C006-45AB-8FF1-AEEA7483D0DB}" type="pres">
      <dgm:prSet presAssocID="{600D025E-F91F-4191-B91D-9DE334008A95}" presName="compChildNode" presStyleCnt="0"/>
      <dgm:spPr/>
    </dgm:pt>
    <dgm:pt modelId="{C86EBDA3-BF66-4FF1-A7A6-C1563B874272}" type="pres">
      <dgm:prSet presAssocID="{600D025E-F91F-4191-B91D-9DE334008A95}" presName="theInnerList" presStyleCnt="0"/>
      <dgm:spPr/>
    </dgm:pt>
    <dgm:pt modelId="{E373EA42-9DD1-4B76-9434-6AF235C91395}" type="pres">
      <dgm:prSet presAssocID="{1519B814-277C-4F04-84DE-C6E2CB5F8FFD}" presName="childNode" presStyleLbl="node1" presStyleIdx="2" presStyleCnt="4">
        <dgm:presLayoutVars>
          <dgm:bulletEnabled val="1"/>
        </dgm:presLayoutVars>
      </dgm:prSet>
      <dgm:spPr/>
    </dgm:pt>
    <dgm:pt modelId="{CD75A0C7-7632-4E3D-A1B5-41EEC72664C9}" type="pres">
      <dgm:prSet presAssocID="{1519B814-277C-4F04-84DE-C6E2CB5F8FFD}" presName="aSpace2" presStyleCnt="0"/>
      <dgm:spPr/>
    </dgm:pt>
    <dgm:pt modelId="{E65DF4A3-03BA-4F44-956A-2EAB62FEC7D3}" type="pres">
      <dgm:prSet presAssocID="{6DFAFCD3-9F63-43A2-AFDD-230EC3541388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0D4BC0A-B2E3-489D-998F-B7643D44487F}" type="presOf" srcId="{1519B814-277C-4F04-84DE-C6E2CB5F8FFD}" destId="{E373EA42-9DD1-4B76-9434-6AF235C91395}" srcOrd="0" destOrd="0" presId="urn:microsoft.com/office/officeart/2005/8/layout/lProcess2"/>
    <dgm:cxn modelId="{CF56D929-DD7D-4D4D-87F1-8F6ABF0618B5}" type="presOf" srcId="{600D025E-F91F-4191-B91D-9DE334008A95}" destId="{11F4B2EC-4D2B-475E-9D24-FD4DB8A35487}" srcOrd="1" destOrd="0" presId="urn:microsoft.com/office/officeart/2005/8/layout/lProcess2"/>
    <dgm:cxn modelId="{BBA63F2A-BE1C-48B1-865C-1E8289A4A1F4}" type="presOf" srcId="{F4C937BB-8D24-4D91-B4FC-34CAAE733699}" destId="{23BDC40A-850B-4CB6-BEC0-2BED4713E809}" srcOrd="0" destOrd="0" presId="urn:microsoft.com/office/officeart/2005/8/layout/lProcess2"/>
    <dgm:cxn modelId="{7E02A72C-FA85-4F08-A94C-B7D5EEF18925}" srcId="{F4C937BB-8D24-4D91-B4FC-34CAAE733699}" destId="{600D025E-F91F-4191-B91D-9DE334008A95}" srcOrd="1" destOrd="0" parTransId="{C444FD63-A862-4807-A344-61919004649A}" sibTransId="{957E3BCC-C7C5-4AE3-B2D6-8333AC4BDA8E}"/>
    <dgm:cxn modelId="{3F953F33-7BC9-4295-AAB2-70551AE44DEF}" type="presOf" srcId="{9ECB39B6-84AF-4426-9E4C-F9FFB6FCF34E}" destId="{076D82EE-D1D5-41BE-93D1-00F16A1DBFDC}" srcOrd="0" destOrd="0" presId="urn:microsoft.com/office/officeart/2005/8/layout/lProcess2"/>
    <dgm:cxn modelId="{90697937-C87A-4287-99D8-1DC127ADBFA7}" type="presOf" srcId="{17B5ED6F-E343-480B-8F82-1F2B1DD8213E}" destId="{27F3D9B9-796A-4162-BF9F-D38CA711B2BB}" srcOrd="0" destOrd="0" presId="urn:microsoft.com/office/officeart/2005/8/layout/lProcess2"/>
    <dgm:cxn modelId="{A441E36F-A0AA-4A4F-938D-AC2701EC6103}" type="presOf" srcId="{6DFAFCD3-9F63-43A2-AFDD-230EC3541388}" destId="{E65DF4A3-03BA-4F44-956A-2EAB62FEC7D3}" srcOrd="0" destOrd="0" presId="urn:microsoft.com/office/officeart/2005/8/layout/lProcess2"/>
    <dgm:cxn modelId="{A506FD50-8891-45A8-BF1F-4A5143064F58}" type="presOf" srcId="{8A8ED0CF-9E8C-4333-BE4B-E504D9E06CE5}" destId="{97E38C1B-33C2-45DD-A743-5849A1CB1491}" srcOrd="0" destOrd="0" presId="urn:microsoft.com/office/officeart/2005/8/layout/lProcess2"/>
    <dgm:cxn modelId="{EE6F4578-CDBB-4BF2-8778-AA17368FC352}" srcId="{600D025E-F91F-4191-B91D-9DE334008A95}" destId="{1519B814-277C-4F04-84DE-C6E2CB5F8FFD}" srcOrd="0" destOrd="0" parTransId="{C34F76A5-D468-4168-9A16-05D2A1D47D8E}" sibTransId="{706D09BF-EF4B-4C67-AE27-E5432B540717}"/>
    <dgm:cxn modelId="{73586B98-7D2E-42FD-9BF2-4EE22A2B7C06}" srcId="{17B5ED6F-E343-480B-8F82-1F2B1DD8213E}" destId="{8A8ED0CF-9E8C-4333-BE4B-E504D9E06CE5}" srcOrd="0" destOrd="0" parTransId="{0EB11EC2-CE74-4A52-A3EE-7EEF11190432}" sibTransId="{668FB8DA-F468-4877-A1B5-2ED6A8ABE436}"/>
    <dgm:cxn modelId="{D81E78AC-D7E6-40E6-9A43-690D8F1B783E}" srcId="{F4C937BB-8D24-4D91-B4FC-34CAAE733699}" destId="{17B5ED6F-E343-480B-8F82-1F2B1DD8213E}" srcOrd="0" destOrd="0" parTransId="{EEFC9854-AE13-457E-AC1B-B051C9750A4D}" sibTransId="{A450B521-A6D5-421B-BE19-95ACCC712100}"/>
    <dgm:cxn modelId="{F3817AC4-E81E-4D1B-B573-08F2A185686E}" srcId="{600D025E-F91F-4191-B91D-9DE334008A95}" destId="{6DFAFCD3-9F63-43A2-AFDD-230EC3541388}" srcOrd="1" destOrd="0" parTransId="{62EDBFF0-8FA3-4ED8-9B99-BDA2F9623FBF}" sibTransId="{7FFD05FB-1769-4EF5-821D-00EF06A8E03B}"/>
    <dgm:cxn modelId="{640809CA-4535-447D-8ABB-93047EDD9007}" type="presOf" srcId="{17B5ED6F-E343-480B-8F82-1F2B1DD8213E}" destId="{42D711F9-DA3C-4A34-A5FC-6D14F8D66D18}" srcOrd="1" destOrd="0" presId="urn:microsoft.com/office/officeart/2005/8/layout/lProcess2"/>
    <dgm:cxn modelId="{23BD54D1-1FC9-48E9-A8F5-F98CC0ECAE47}" type="presOf" srcId="{600D025E-F91F-4191-B91D-9DE334008A95}" destId="{449A8220-EBED-4BA9-8B60-E9ADFE58CB9F}" srcOrd="0" destOrd="0" presId="urn:microsoft.com/office/officeart/2005/8/layout/lProcess2"/>
    <dgm:cxn modelId="{6EE4CEF2-23BC-4298-84EE-9BB1B2CC2422}" srcId="{17B5ED6F-E343-480B-8F82-1F2B1DD8213E}" destId="{9ECB39B6-84AF-4426-9E4C-F9FFB6FCF34E}" srcOrd="1" destOrd="0" parTransId="{BCFED2DB-D704-4BC9-8F4C-A5693598B4A4}" sibTransId="{A554DC57-A6C9-462A-9183-EAC38B57B25B}"/>
    <dgm:cxn modelId="{1634DC32-2880-4BC1-BAF8-B413165FB7C5}" type="presParOf" srcId="{23BDC40A-850B-4CB6-BEC0-2BED4713E809}" destId="{571DC739-2A4E-40F3-BA52-8A277CB7DB8A}" srcOrd="0" destOrd="0" presId="urn:microsoft.com/office/officeart/2005/8/layout/lProcess2"/>
    <dgm:cxn modelId="{98DC0390-BB06-4B8C-8B7D-51635600A518}" type="presParOf" srcId="{571DC739-2A4E-40F3-BA52-8A277CB7DB8A}" destId="{27F3D9B9-796A-4162-BF9F-D38CA711B2BB}" srcOrd="0" destOrd="0" presId="urn:microsoft.com/office/officeart/2005/8/layout/lProcess2"/>
    <dgm:cxn modelId="{EF8044DC-AC18-43F1-95A7-20215AB63490}" type="presParOf" srcId="{571DC739-2A4E-40F3-BA52-8A277CB7DB8A}" destId="{42D711F9-DA3C-4A34-A5FC-6D14F8D66D18}" srcOrd="1" destOrd="0" presId="urn:microsoft.com/office/officeart/2005/8/layout/lProcess2"/>
    <dgm:cxn modelId="{45F4E8D0-C262-4E0B-B6F3-F6A8665190BF}" type="presParOf" srcId="{571DC739-2A4E-40F3-BA52-8A277CB7DB8A}" destId="{7B47D605-7ED8-414F-8585-831951F51701}" srcOrd="2" destOrd="0" presId="urn:microsoft.com/office/officeart/2005/8/layout/lProcess2"/>
    <dgm:cxn modelId="{1BBE800F-C02E-4BEA-8F93-CF9DC9033FFF}" type="presParOf" srcId="{7B47D605-7ED8-414F-8585-831951F51701}" destId="{D2625BE9-1415-46AB-AC25-3B7606346E44}" srcOrd="0" destOrd="0" presId="urn:microsoft.com/office/officeart/2005/8/layout/lProcess2"/>
    <dgm:cxn modelId="{38E8BEBA-7BDE-4687-9B40-DBAB5FE13950}" type="presParOf" srcId="{D2625BE9-1415-46AB-AC25-3B7606346E44}" destId="{97E38C1B-33C2-45DD-A743-5849A1CB1491}" srcOrd="0" destOrd="0" presId="urn:microsoft.com/office/officeart/2005/8/layout/lProcess2"/>
    <dgm:cxn modelId="{34403DCE-A5C9-4B37-A8AC-96BA0B717D34}" type="presParOf" srcId="{D2625BE9-1415-46AB-AC25-3B7606346E44}" destId="{552AA429-8EA0-4B15-8CB0-A0D877508170}" srcOrd="1" destOrd="0" presId="urn:microsoft.com/office/officeart/2005/8/layout/lProcess2"/>
    <dgm:cxn modelId="{437A7861-9F86-404E-9E8C-CC382B0FC49F}" type="presParOf" srcId="{D2625BE9-1415-46AB-AC25-3B7606346E44}" destId="{076D82EE-D1D5-41BE-93D1-00F16A1DBFDC}" srcOrd="2" destOrd="0" presId="urn:microsoft.com/office/officeart/2005/8/layout/lProcess2"/>
    <dgm:cxn modelId="{C901D2CA-9283-4A94-B40B-B9E75EC2B45D}" type="presParOf" srcId="{23BDC40A-850B-4CB6-BEC0-2BED4713E809}" destId="{92284EBF-2F7E-475F-97C7-A30704B01E34}" srcOrd="1" destOrd="0" presId="urn:microsoft.com/office/officeart/2005/8/layout/lProcess2"/>
    <dgm:cxn modelId="{39E58E72-6D45-4710-B900-01BDDFBB0C58}" type="presParOf" srcId="{23BDC40A-850B-4CB6-BEC0-2BED4713E809}" destId="{09C17FEF-E50B-421F-825B-D6AE1787DD0C}" srcOrd="2" destOrd="0" presId="urn:microsoft.com/office/officeart/2005/8/layout/lProcess2"/>
    <dgm:cxn modelId="{7758BDC0-62C4-4350-B0C4-A3AFB2EB7C65}" type="presParOf" srcId="{09C17FEF-E50B-421F-825B-D6AE1787DD0C}" destId="{449A8220-EBED-4BA9-8B60-E9ADFE58CB9F}" srcOrd="0" destOrd="0" presId="urn:microsoft.com/office/officeart/2005/8/layout/lProcess2"/>
    <dgm:cxn modelId="{4A68825A-9680-4422-8117-2DABA34684F7}" type="presParOf" srcId="{09C17FEF-E50B-421F-825B-D6AE1787DD0C}" destId="{11F4B2EC-4D2B-475E-9D24-FD4DB8A35487}" srcOrd="1" destOrd="0" presId="urn:microsoft.com/office/officeart/2005/8/layout/lProcess2"/>
    <dgm:cxn modelId="{B8F2ADF5-8FC7-4D63-A0F7-C2F6258AE1BF}" type="presParOf" srcId="{09C17FEF-E50B-421F-825B-D6AE1787DD0C}" destId="{05E405F0-C006-45AB-8FF1-AEEA7483D0DB}" srcOrd="2" destOrd="0" presId="urn:microsoft.com/office/officeart/2005/8/layout/lProcess2"/>
    <dgm:cxn modelId="{3B8D2EF2-9D48-4320-AF7A-5B6F502AFBCB}" type="presParOf" srcId="{05E405F0-C006-45AB-8FF1-AEEA7483D0DB}" destId="{C86EBDA3-BF66-4FF1-A7A6-C1563B874272}" srcOrd="0" destOrd="0" presId="urn:microsoft.com/office/officeart/2005/8/layout/lProcess2"/>
    <dgm:cxn modelId="{F28919C2-394A-4582-AD2E-6099BACDDCE4}" type="presParOf" srcId="{C86EBDA3-BF66-4FF1-A7A6-C1563B874272}" destId="{E373EA42-9DD1-4B76-9434-6AF235C91395}" srcOrd="0" destOrd="0" presId="urn:microsoft.com/office/officeart/2005/8/layout/lProcess2"/>
    <dgm:cxn modelId="{F6BC66E9-42FD-481E-AD32-E1525689FC1E}" type="presParOf" srcId="{C86EBDA3-BF66-4FF1-A7A6-C1563B874272}" destId="{CD75A0C7-7632-4E3D-A1B5-41EEC72664C9}" srcOrd="1" destOrd="0" presId="urn:microsoft.com/office/officeart/2005/8/layout/lProcess2"/>
    <dgm:cxn modelId="{809F08FA-151D-41C3-A315-B90FC2D5252B}" type="presParOf" srcId="{C86EBDA3-BF66-4FF1-A7A6-C1563B874272}" destId="{E65DF4A3-03BA-4F44-956A-2EAB62FEC7D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937BB-8D24-4D91-B4FC-34CAAE733699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17B5ED6F-E343-480B-8F82-1F2B1DD8213E}">
      <dgm:prSet phldrT="[Texto]" custT="1"/>
      <dgm:spPr/>
      <dgm:t>
        <a:bodyPr/>
        <a:lstStyle/>
        <a:p>
          <a:r>
            <a:rPr lang="pt-BR" sz="1800" b="1" dirty="0">
              <a:latin typeface="Calibri"/>
              <a:ea typeface="Calibri"/>
              <a:cs typeface="Calibri"/>
            </a:rPr>
            <a:t>Ação 4049 - Ações educacionais na área da saúde</a:t>
          </a:r>
        </a:p>
      </dgm:t>
    </dgm:pt>
    <dgm:pt modelId="{EEFC9854-AE13-457E-AC1B-B051C9750A4D}" type="parTrans" cxnId="{D81E78AC-D7E6-40E6-9A43-690D8F1B783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50B521-A6D5-421B-BE19-95ACCC712100}" type="sibTrans" cxnId="{D81E78AC-D7E6-40E6-9A43-690D8F1B783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CB39B6-84AF-4426-9E4C-F9FFB6FCF34E}">
      <dgm:prSet phldrT="[Texto]" custT="1"/>
      <dgm:spPr/>
      <dgm:t>
        <a:bodyPr/>
        <a:lstStyle/>
        <a:p>
          <a:pPr rtl="0"/>
          <a:r>
            <a:rPr lang="pt-BR" sz="1350" b="0" dirty="0">
              <a:latin typeface="Calibri"/>
              <a:ea typeface="Calibri"/>
              <a:cs typeface="Calibri"/>
            </a:rPr>
            <a:t>Previsto financeiro (LOA): </a:t>
          </a:r>
          <a:br>
            <a:rPr lang="pt-BR" sz="1350" b="0" dirty="0">
              <a:latin typeface="Calibri"/>
              <a:ea typeface="Calibri"/>
              <a:cs typeface="Calibri"/>
            </a:rPr>
          </a:br>
          <a:r>
            <a:rPr lang="pt-BR" sz="1350" b="0" dirty="0">
              <a:latin typeface="Calibri"/>
              <a:ea typeface="Calibri"/>
              <a:cs typeface="Calibri"/>
            </a:rPr>
            <a:t>R$</a:t>
          </a:r>
          <a:r>
            <a:rPr lang="pt-BR" sz="1350" b="0" dirty="0">
              <a:latin typeface="Calibri"/>
              <a:cs typeface="Calibri"/>
            </a:rPr>
            <a:t> </a:t>
          </a:r>
          <a:r>
            <a:rPr lang="pt-BR" sz="1350" b="0" dirty="0">
              <a:latin typeface="Calibri"/>
              <a:ea typeface="Calibri"/>
              <a:cs typeface="Calibri"/>
            </a:rPr>
            <a:t>3.871.026,00</a:t>
          </a:r>
          <a:r>
            <a:rPr lang="pt-BR" sz="1350" b="0" dirty="0">
              <a:latin typeface="Calibri"/>
              <a:cs typeface="Calibri"/>
            </a:rPr>
            <a:t> </a:t>
          </a:r>
          <a:endParaRPr lang="pt-BR" sz="1350" b="0" dirty="0">
            <a:latin typeface="Calibri"/>
            <a:ea typeface="Calibri"/>
            <a:cs typeface="Calibri"/>
          </a:endParaRPr>
        </a:p>
        <a:p>
          <a:r>
            <a:rPr lang="pt-BR" sz="1350" b="0" dirty="0">
              <a:latin typeface="Calibri"/>
              <a:ea typeface="Calibri"/>
              <a:cs typeface="Calibri"/>
            </a:rPr>
            <a:t>Realizado: R$ 1.937.935,39</a:t>
          </a:r>
        </a:p>
      </dgm:t>
    </dgm:pt>
    <dgm:pt modelId="{BCFED2DB-D704-4BC9-8F4C-A5693598B4A4}" type="parTrans" cxnId="{6EE4CEF2-23BC-4298-84EE-9BB1B2CC242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54DC57-A6C9-462A-9183-EAC38B57B25B}" type="sibTrans" cxnId="{6EE4CEF2-23BC-4298-84EE-9BB1B2CC242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0D025E-F91F-4191-B91D-9DE334008A95}">
      <dgm:prSet phldrT="[Texto]" custT="1"/>
      <dgm:spPr/>
      <dgm:t>
        <a:bodyPr/>
        <a:lstStyle/>
        <a:p>
          <a:r>
            <a:rPr lang="pt-BR" sz="1800" b="1" dirty="0">
              <a:latin typeface="Calibri"/>
              <a:ea typeface="Calibri"/>
              <a:cs typeface="Calibri"/>
            </a:rPr>
            <a:t>Ação 4050 - Produção científica no campo da saúde </a:t>
          </a:r>
        </a:p>
      </dgm:t>
    </dgm:pt>
    <dgm:pt modelId="{C444FD63-A862-4807-A344-61919004649A}" type="parTrans" cxnId="{7E02A72C-FA85-4F08-A94C-B7D5EEF18925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57E3BCC-C7C5-4AE3-B2D6-8333AC4BDA8E}" type="sibTrans" cxnId="{7E02A72C-FA85-4F08-A94C-B7D5EEF18925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19B814-277C-4F04-84DE-C6E2CB5F8FFD}">
      <dgm:prSet phldrT="[Texto]" custT="1"/>
      <dgm:spPr/>
      <dgm:t>
        <a:bodyPr/>
        <a:lstStyle/>
        <a:p>
          <a:r>
            <a:rPr lang="pt-BR" sz="1350" dirty="0">
              <a:latin typeface="Calibri"/>
              <a:ea typeface="Calibri"/>
              <a:cs typeface="Calibri"/>
            </a:rPr>
            <a:t>Previsto físico: 200 produções</a:t>
          </a:r>
        </a:p>
        <a:p>
          <a:r>
            <a:rPr lang="pt-BR" sz="1350" b="0" dirty="0">
              <a:latin typeface="Calibri"/>
              <a:ea typeface="Calibri"/>
              <a:cs typeface="Calibri"/>
            </a:rPr>
            <a:t>Realizado: 130 produções</a:t>
          </a:r>
        </a:p>
      </dgm:t>
    </dgm:pt>
    <dgm:pt modelId="{706D09BF-EF4B-4C67-AE27-E5432B540717}" type="sibTrans" cxnId="{EE6F4578-CDBB-4BF2-8778-AA17368FC35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4F76A5-D468-4168-9A16-05D2A1D47D8E}" type="parTrans" cxnId="{EE6F4578-CDBB-4BF2-8778-AA17368FC35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DFAFCD3-9F63-43A2-AFDD-230EC3541388}">
      <dgm:prSet phldrT="[Texto]" custT="1"/>
      <dgm:spPr/>
      <dgm:t>
        <a:bodyPr/>
        <a:lstStyle/>
        <a:p>
          <a:pPr rtl="0"/>
          <a:r>
            <a:rPr lang="pt-BR" sz="1350" b="0" dirty="0">
              <a:latin typeface="Calibri"/>
              <a:ea typeface="Calibri"/>
              <a:cs typeface="Calibri"/>
            </a:rPr>
            <a:t>Previsto financeiro (LOA): </a:t>
          </a:r>
          <a:br>
            <a:rPr lang="pt-BR" sz="1350" b="0" dirty="0">
              <a:latin typeface="Calibri"/>
              <a:ea typeface="Calibri"/>
              <a:cs typeface="Calibri"/>
            </a:rPr>
          </a:br>
          <a:r>
            <a:rPr lang="pt-BR" sz="1350" b="0" dirty="0">
              <a:latin typeface="Calibri"/>
              <a:ea typeface="Calibri"/>
              <a:cs typeface="Calibri"/>
            </a:rPr>
            <a:t>R$</a:t>
          </a:r>
          <a:r>
            <a:rPr lang="pt-BR" sz="1350" b="0" dirty="0">
              <a:latin typeface="Calibri"/>
              <a:cs typeface="Calibri"/>
            </a:rPr>
            <a:t> </a:t>
          </a:r>
          <a:r>
            <a:rPr lang="pt-BR" sz="1350" b="0" dirty="0">
              <a:latin typeface="Calibri"/>
              <a:ea typeface="Calibri"/>
              <a:cs typeface="Calibri"/>
            </a:rPr>
            <a:t>1.038.905,00</a:t>
          </a:r>
        </a:p>
        <a:p>
          <a:pPr rtl="0"/>
          <a:r>
            <a:rPr lang="pt-BR" sz="1350" b="0" dirty="0">
              <a:latin typeface="Calibri"/>
              <a:ea typeface="Calibri"/>
              <a:cs typeface="Calibri"/>
            </a:rPr>
            <a:t>Realizado: R$ 648.438,46</a:t>
          </a:r>
          <a:endParaRPr lang="pt-BR" sz="1350" dirty="0">
            <a:latin typeface="Calibri"/>
            <a:ea typeface="Calibri"/>
            <a:cs typeface="Calibri"/>
          </a:endParaRPr>
        </a:p>
      </dgm:t>
    </dgm:pt>
    <dgm:pt modelId="{62EDBFF0-8FA3-4ED8-9B99-BDA2F9623FBF}" type="parTrans" cxnId="{F3817AC4-E81E-4D1B-B573-08F2A185686E}">
      <dgm:prSet/>
      <dgm:spPr/>
      <dgm:t>
        <a:bodyPr/>
        <a:lstStyle/>
        <a:p>
          <a:endParaRPr lang="pt-BR"/>
        </a:p>
      </dgm:t>
    </dgm:pt>
    <dgm:pt modelId="{7FFD05FB-1769-4EF5-821D-00EF06A8E03B}" type="sibTrans" cxnId="{F3817AC4-E81E-4D1B-B573-08F2A185686E}">
      <dgm:prSet/>
      <dgm:spPr/>
      <dgm:t>
        <a:bodyPr/>
        <a:lstStyle/>
        <a:p>
          <a:endParaRPr lang="pt-BR"/>
        </a:p>
      </dgm:t>
    </dgm:pt>
    <dgm:pt modelId="{8A8ED0CF-9E8C-4333-BE4B-E504D9E06CE5}">
      <dgm:prSet phldrT="[Texto]" custT="1"/>
      <dgm:spPr/>
      <dgm:t>
        <a:bodyPr/>
        <a:lstStyle/>
        <a:p>
          <a:pPr algn="ctr"/>
          <a:r>
            <a:rPr lang="pt-BR" sz="1350" dirty="0">
              <a:latin typeface="Calibri"/>
              <a:ea typeface="Calibri"/>
              <a:cs typeface="Calibri"/>
            </a:rPr>
            <a:t>Previsto físico: 20.000 alunos</a:t>
          </a:r>
        </a:p>
        <a:p>
          <a:pPr algn="ctr"/>
          <a:r>
            <a:rPr lang="pt-BR" sz="1350" b="0" dirty="0">
              <a:latin typeface="Calibri"/>
              <a:ea typeface="Calibri"/>
              <a:cs typeface="Calibri"/>
            </a:rPr>
            <a:t>Realizado: 24.558 alunos</a:t>
          </a:r>
        </a:p>
      </dgm:t>
    </dgm:pt>
    <dgm:pt modelId="{0EB11EC2-CE74-4A52-A3EE-7EEF11190432}" type="parTrans" cxnId="{73586B98-7D2E-42FD-9BF2-4EE22A2B7C06}">
      <dgm:prSet/>
      <dgm:spPr/>
      <dgm:t>
        <a:bodyPr/>
        <a:lstStyle/>
        <a:p>
          <a:endParaRPr lang="pt-BR"/>
        </a:p>
      </dgm:t>
    </dgm:pt>
    <dgm:pt modelId="{668FB8DA-F468-4877-A1B5-2ED6A8ABE436}" type="sibTrans" cxnId="{73586B98-7D2E-42FD-9BF2-4EE22A2B7C06}">
      <dgm:prSet/>
      <dgm:spPr/>
      <dgm:t>
        <a:bodyPr/>
        <a:lstStyle/>
        <a:p>
          <a:endParaRPr lang="pt-BR"/>
        </a:p>
      </dgm:t>
    </dgm:pt>
    <dgm:pt modelId="{23BDC40A-850B-4CB6-BEC0-2BED4713E809}" type="pres">
      <dgm:prSet presAssocID="{F4C937BB-8D24-4D91-B4FC-34CAAE733699}" presName="theList" presStyleCnt="0">
        <dgm:presLayoutVars>
          <dgm:dir/>
          <dgm:animLvl val="lvl"/>
          <dgm:resizeHandles val="exact"/>
        </dgm:presLayoutVars>
      </dgm:prSet>
      <dgm:spPr/>
    </dgm:pt>
    <dgm:pt modelId="{571DC739-2A4E-40F3-BA52-8A277CB7DB8A}" type="pres">
      <dgm:prSet presAssocID="{17B5ED6F-E343-480B-8F82-1F2B1DD8213E}" presName="compNode" presStyleCnt="0"/>
      <dgm:spPr/>
    </dgm:pt>
    <dgm:pt modelId="{27F3D9B9-796A-4162-BF9F-D38CA711B2BB}" type="pres">
      <dgm:prSet presAssocID="{17B5ED6F-E343-480B-8F82-1F2B1DD8213E}" presName="aNode" presStyleLbl="bgShp" presStyleIdx="0" presStyleCnt="2"/>
      <dgm:spPr/>
    </dgm:pt>
    <dgm:pt modelId="{42D711F9-DA3C-4A34-A5FC-6D14F8D66D18}" type="pres">
      <dgm:prSet presAssocID="{17B5ED6F-E343-480B-8F82-1F2B1DD8213E}" presName="textNode" presStyleLbl="bgShp" presStyleIdx="0" presStyleCnt="2"/>
      <dgm:spPr/>
    </dgm:pt>
    <dgm:pt modelId="{7B47D605-7ED8-414F-8585-831951F51701}" type="pres">
      <dgm:prSet presAssocID="{17B5ED6F-E343-480B-8F82-1F2B1DD8213E}" presName="compChildNode" presStyleCnt="0"/>
      <dgm:spPr/>
    </dgm:pt>
    <dgm:pt modelId="{D2625BE9-1415-46AB-AC25-3B7606346E44}" type="pres">
      <dgm:prSet presAssocID="{17B5ED6F-E343-480B-8F82-1F2B1DD8213E}" presName="theInnerList" presStyleCnt="0"/>
      <dgm:spPr/>
    </dgm:pt>
    <dgm:pt modelId="{97E38C1B-33C2-45DD-A743-5849A1CB1491}" type="pres">
      <dgm:prSet presAssocID="{8A8ED0CF-9E8C-4333-BE4B-E504D9E06CE5}" presName="childNode" presStyleLbl="node1" presStyleIdx="0" presStyleCnt="4">
        <dgm:presLayoutVars>
          <dgm:bulletEnabled val="1"/>
        </dgm:presLayoutVars>
      </dgm:prSet>
      <dgm:spPr/>
    </dgm:pt>
    <dgm:pt modelId="{552AA429-8EA0-4B15-8CB0-A0D877508170}" type="pres">
      <dgm:prSet presAssocID="{8A8ED0CF-9E8C-4333-BE4B-E504D9E06CE5}" presName="aSpace2" presStyleCnt="0"/>
      <dgm:spPr/>
    </dgm:pt>
    <dgm:pt modelId="{076D82EE-D1D5-41BE-93D1-00F16A1DBFDC}" type="pres">
      <dgm:prSet presAssocID="{9ECB39B6-84AF-4426-9E4C-F9FFB6FCF34E}" presName="childNode" presStyleLbl="node1" presStyleIdx="1" presStyleCnt="4">
        <dgm:presLayoutVars>
          <dgm:bulletEnabled val="1"/>
        </dgm:presLayoutVars>
      </dgm:prSet>
      <dgm:spPr/>
    </dgm:pt>
    <dgm:pt modelId="{92284EBF-2F7E-475F-97C7-A30704B01E34}" type="pres">
      <dgm:prSet presAssocID="{17B5ED6F-E343-480B-8F82-1F2B1DD8213E}" presName="aSpace" presStyleCnt="0"/>
      <dgm:spPr/>
    </dgm:pt>
    <dgm:pt modelId="{09C17FEF-E50B-421F-825B-D6AE1787DD0C}" type="pres">
      <dgm:prSet presAssocID="{600D025E-F91F-4191-B91D-9DE334008A95}" presName="compNode" presStyleCnt="0"/>
      <dgm:spPr/>
    </dgm:pt>
    <dgm:pt modelId="{449A8220-EBED-4BA9-8B60-E9ADFE58CB9F}" type="pres">
      <dgm:prSet presAssocID="{600D025E-F91F-4191-B91D-9DE334008A95}" presName="aNode" presStyleLbl="bgShp" presStyleIdx="1" presStyleCnt="2" custLinFactNeighborY="-2577"/>
      <dgm:spPr/>
    </dgm:pt>
    <dgm:pt modelId="{11F4B2EC-4D2B-475E-9D24-FD4DB8A35487}" type="pres">
      <dgm:prSet presAssocID="{600D025E-F91F-4191-B91D-9DE334008A95}" presName="textNode" presStyleLbl="bgShp" presStyleIdx="1" presStyleCnt="2"/>
      <dgm:spPr/>
    </dgm:pt>
    <dgm:pt modelId="{05E405F0-C006-45AB-8FF1-AEEA7483D0DB}" type="pres">
      <dgm:prSet presAssocID="{600D025E-F91F-4191-B91D-9DE334008A95}" presName="compChildNode" presStyleCnt="0"/>
      <dgm:spPr/>
    </dgm:pt>
    <dgm:pt modelId="{C86EBDA3-BF66-4FF1-A7A6-C1563B874272}" type="pres">
      <dgm:prSet presAssocID="{600D025E-F91F-4191-B91D-9DE334008A95}" presName="theInnerList" presStyleCnt="0"/>
      <dgm:spPr/>
    </dgm:pt>
    <dgm:pt modelId="{E373EA42-9DD1-4B76-9434-6AF235C91395}" type="pres">
      <dgm:prSet presAssocID="{1519B814-277C-4F04-84DE-C6E2CB5F8FFD}" presName="childNode" presStyleLbl="node1" presStyleIdx="2" presStyleCnt="4">
        <dgm:presLayoutVars>
          <dgm:bulletEnabled val="1"/>
        </dgm:presLayoutVars>
      </dgm:prSet>
      <dgm:spPr/>
    </dgm:pt>
    <dgm:pt modelId="{CD75A0C7-7632-4E3D-A1B5-41EEC72664C9}" type="pres">
      <dgm:prSet presAssocID="{1519B814-277C-4F04-84DE-C6E2CB5F8FFD}" presName="aSpace2" presStyleCnt="0"/>
      <dgm:spPr/>
    </dgm:pt>
    <dgm:pt modelId="{E65DF4A3-03BA-4F44-956A-2EAB62FEC7D3}" type="pres">
      <dgm:prSet presAssocID="{6DFAFCD3-9F63-43A2-AFDD-230EC3541388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0D4BC0A-B2E3-489D-998F-B7643D44487F}" type="presOf" srcId="{1519B814-277C-4F04-84DE-C6E2CB5F8FFD}" destId="{E373EA42-9DD1-4B76-9434-6AF235C91395}" srcOrd="0" destOrd="0" presId="urn:microsoft.com/office/officeart/2005/8/layout/lProcess2"/>
    <dgm:cxn modelId="{CF56D929-DD7D-4D4D-87F1-8F6ABF0618B5}" type="presOf" srcId="{600D025E-F91F-4191-B91D-9DE334008A95}" destId="{11F4B2EC-4D2B-475E-9D24-FD4DB8A35487}" srcOrd="1" destOrd="0" presId="urn:microsoft.com/office/officeart/2005/8/layout/lProcess2"/>
    <dgm:cxn modelId="{BBA63F2A-BE1C-48B1-865C-1E8289A4A1F4}" type="presOf" srcId="{F4C937BB-8D24-4D91-B4FC-34CAAE733699}" destId="{23BDC40A-850B-4CB6-BEC0-2BED4713E809}" srcOrd="0" destOrd="0" presId="urn:microsoft.com/office/officeart/2005/8/layout/lProcess2"/>
    <dgm:cxn modelId="{7E02A72C-FA85-4F08-A94C-B7D5EEF18925}" srcId="{F4C937BB-8D24-4D91-B4FC-34CAAE733699}" destId="{600D025E-F91F-4191-B91D-9DE334008A95}" srcOrd="1" destOrd="0" parTransId="{C444FD63-A862-4807-A344-61919004649A}" sibTransId="{957E3BCC-C7C5-4AE3-B2D6-8333AC4BDA8E}"/>
    <dgm:cxn modelId="{3F953F33-7BC9-4295-AAB2-70551AE44DEF}" type="presOf" srcId="{9ECB39B6-84AF-4426-9E4C-F9FFB6FCF34E}" destId="{076D82EE-D1D5-41BE-93D1-00F16A1DBFDC}" srcOrd="0" destOrd="0" presId="urn:microsoft.com/office/officeart/2005/8/layout/lProcess2"/>
    <dgm:cxn modelId="{90697937-C87A-4287-99D8-1DC127ADBFA7}" type="presOf" srcId="{17B5ED6F-E343-480B-8F82-1F2B1DD8213E}" destId="{27F3D9B9-796A-4162-BF9F-D38CA711B2BB}" srcOrd="0" destOrd="0" presId="urn:microsoft.com/office/officeart/2005/8/layout/lProcess2"/>
    <dgm:cxn modelId="{A441E36F-A0AA-4A4F-938D-AC2701EC6103}" type="presOf" srcId="{6DFAFCD3-9F63-43A2-AFDD-230EC3541388}" destId="{E65DF4A3-03BA-4F44-956A-2EAB62FEC7D3}" srcOrd="0" destOrd="0" presId="urn:microsoft.com/office/officeart/2005/8/layout/lProcess2"/>
    <dgm:cxn modelId="{A506FD50-8891-45A8-BF1F-4A5143064F58}" type="presOf" srcId="{8A8ED0CF-9E8C-4333-BE4B-E504D9E06CE5}" destId="{97E38C1B-33C2-45DD-A743-5849A1CB1491}" srcOrd="0" destOrd="0" presId="urn:microsoft.com/office/officeart/2005/8/layout/lProcess2"/>
    <dgm:cxn modelId="{EE6F4578-CDBB-4BF2-8778-AA17368FC352}" srcId="{600D025E-F91F-4191-B91D-9DE334008A95}" destId="{1519B814-277C-4F04-84DE-C6E2CB5F8FFD}" srcOrd="0" destOrd="0" parTransId="{C34F76A5-D468-4168-9A16-05D2A1D47D8E}" sibTransId="{706D09BF-EF4B-4C67-AE27-E5432B540717}"/>
    <dgm:cxn modelId="{73586B98-7D2E-42FD-9BF2-4EE22A2B7C06}" srcId="{17B5ED6F-E343-480B-8F82-1F2B1DD8213E}" destId="{8A8ED0CF-9E8C-4333-BE4B-E504D9E06CE5}" srcOrd="0" destOrd="0" parTransId="{0EB11EC2-CE74-4A52-A3EE-7EEF11190432}" sibTransId="{668FB8DA-F468-4877-A1B5-2ED6A8ABE436}"/>
    <dgm:cxn modelId="{D81E78AC-D7E6-40E6-9A43-690D8F1B783E}" srcId="{F4C937BB-8D24-4D91-B4FC-34CAAE733699}" destId="{17B5ED6F-E343-480B-8F82-1F2B1DD8213E}" srcOrd="0" destOrd="0" parTransId="{EEFC9854-AE13-457E-AC1B-B051C9750A4D}" sibTransId="{A450B521-A6D5-421B-BE19-95ACCC712100}"/>
    <dgm:cxn modelId="{F3817AC4-E81E-4D1B-B573-08F2A185686E}" srcId="{600D025E-F91F-4191-B91D-9DE334008A95}" destId="{6DFAFCD3-9F63-43A2-AFDD-230EC3541388}" srcOrd="1" destOrd="0" parTransId="{62EDBFF0-8FA3-4ED8-9B99-BDA2F9623FBF}" sibTransId="{7FFD05FB-1769-4EF5-821D-00EF06A8E03B}"/>
    <dgm:cxn modelId="{640809CA-4535-447D-8ABB-93047EDD9007}" type="presOf" srcId="{17B5ED6F-E343-480B-8F82-1F2B1DD8213E}" destId="{42D711F9-DA3C-4A34-A5FC-6D14F8D66D18}" srcOrd="1" destOrd="0" presId="urn:microsoft.com/office/officeart/2005/8/layout/lProcess2"/>
    <dgm:cxn modelId="{23BD54D1-1FC9-48E9-A8F5-F98CC0ECAE47}" type="presOf" srcId="{600D025E-F91F-4191-B91D-9DE334008A95}" destId="{449A8220-EBED-4BA9-8B60-E9ADFE58CB9F}" srcOrd="0" destOrd="0" presId="urn:microsoft.com/office/officeart/2005/8/layout/lProcess2"/>
    <dgm:cxn modelId="{6EE4CEF2-23BC-4298-84EE-9BB1B2CC2422}" srcId="{17B5ED6F-E343-480B-8F82-1F2B1DD8213E}" destId="{9ECB39B6-84AF-4426-9E4C-F9FFB6FCF34E}" srcOrd="1" destOrd="0" parTransId="{BCFED2DB-D704-4BC9-8F4C-A5693598B4A4}" sibTransId="{A554DC57-A6C9-462A-9183-EAC38B57B25B}"/>
    <dgm:cxn modelId="{1634DC32-2880-4BC1-BAF8-B413165FB7C5}" type="presParOf" srcId="{23BDC40A-850B-4CB6-BEC0-2BED4713E809}" destId="{571DC739-2A4E-40F3-BA52-8A277CB7DB8A}" srcOrd="0" destOrd="0" presId="urn:microsoft.com/office/officeart/2005/8/layout/lProcess2"/>
    <dgm:cxn modelId="{98DC0390-BB06-4B8C-8B7D-51635600A518}" type="presParOf" srcId="{571DC739-2A4E-40F3-BA52-8A277CB7DB8A}" destId="{27F3D9B9-796A-4162-BF9F-D38CA711B2BB}" srcOrd="0" destOrd="0" presId="urn:microsoft.com/office/officeart/2005/8/layout/lProcess2"/>
    <dgm:cxn modelId="{EF8044DC-AC18-43F1-95A7-20215AB63490}" type="presParOf" srcId="{571DC739-2A4E-40F3-BA52-8A277CB7DB8A}" destId="{42D711F9-DA3C-4A34-A5FC-6D14F8D66D18}" srcOrd="1" destOrd="0" presId="urn:microsoft.com/office/officeart/2005/8/layout/lProcess2"/>
    <dgm:cxn modelId="{45F4E8D0-C262-4E0B-B6F3-F6A8665190BF}" type="presParOf" srcId="{571DC739-2A4E-40F3-BA52-8A277CB7DB8A}" destId="{7B47D605-7ED8-414F-8585-831951F51701}" srcOrd="2" destOrd="0" presId="urn:microsoft.com/office/officeart/2005/8/layout/lProcess2"/>
    <dgm:cxn modelId="{1BBE800F-C02E-4BEA-8F93-CF9DC9033FFF}" type="presParOf" srcId="{7B47D605-7ED8-414F-8585-831951F51701}" destId="{D2625BE9-1415-46AB-AC25-3B7606346E44}" srcOrd="0" destOrd="0" presId="urn:microsoft.com/office/officeart/2005/8/layout/lProcess2"/>
    <dgm:cxn modelId="{38E8BEBA-7BDE-4687-9B40-DBAB5FE13950}" type="presParOf" srcId="{D2625BE9-1415-46AB-AC25-3B7606346E44}" destId="{97E38C1B-33C2-45DD-A743-5849A1CB1491}" srcOrd="0" destOrd="0" presId="urn:microsoft.com/office/officeart/2005/8/layout/lProcess2"/>
    <dgm:cxn modelId="{34403DCE-A5C9-4B37-A8AC-96BA0B717D34}" type="presParOf" srcId="{D2625BE9-1415-46AB-AC25-3B7606346E44}" destId="{552AA429-8EA0-4B15-8CB0-A0D877508170}" srcOrd="1" destOrd="0" presId="urn:microsoft.com/office/officeart/2005/8/layout/lProcess2"/>
    <dgm:cxn modelId="{437A7861-9F86-404E-9E8C-CC382B0FC49F}" type="presParOf" srcId="{D2625BE9-1415-46AB-AC25-3B7606346E44}" destId="{076D82EE-D1D5-41BE-93D1-00F16A1DBFDC}" srcOrd="2" destOrd="0" presId="urn:microsoft.com/office/officeart/2005/8/layout/lProcess2"/>
    <dgm:cxn modelId="{C901D2CA-9283-4A94-B40B-B9E75EC2B45D}" type="presParOf" srcId="{23BDC40A-850B-4CB6-BEC0-2BED4713E809}" destId="{92284EBF-2F7E-475F-97C7-A30704B01E34}" srcOrd="1" destOrd="0" presId="urn:microsoft.com/office/officeart/2005/8/layout/lProcess2"/>
    <dgm:cxn modelId="{39E58E72-6D45-4710-B900-01BDDFBB0C58}" type="presParOf" srcId="{23BDC40A-850B-4CB6-BEC0-2BED4713E809}" destId="{09C17FEF-E50B-421F-825B-D6AE1787DD0C}" srcOrd="2" destOrd="0" presId="urn:microsoft.com/office/officeart/2005/8/layout/lProcess2"/>
    <dgm:cxn modelId="{7758BDC0-62C4-4350-B0C4-A3AFB2EB7C65}" type="presParOf" srcId="{09C17FEF-E50B-421F-825B-D6AE1787DD0C}" destId="{449A8220-EBED-4BA9-8B60-E9ADFE58CB9F}" srcOrd="0" destOrd="0" presId="urn:microsoft.com/office/officeart/2005/8/layout/lProcess2"/>
    <dgm:cxn modelId="{4A68825A-9680-4422-8117-2DABA34684F7}" type="presParOf" srcId="{09C17FEF-E50B-421F-825B-D6AE1787DD0C}" destId="{11F4B2EC-4D2B-475E-9D24-FD4DB8A35487}" srcOrd="1" destOrd="0" presId="urn:microsoft.com/office/officeart/2005/8/layout/lProcess2"/>
    <dgm:cxn modelId="{B8F2ADF5-8FC7-4D63-A0F7-C2F6258AE1BF}" type="presParOf" srcId="{09C17FEF-E50B-421F-825B-D6AE1787DD0C}" destId="{05E405F0-C006-45AB-8FF1-AEEA7483D0DB}" srcOrd="2" destOrd="0" presId="urn:microsoft.com/office/officeart/2005/8/layout/lProcess2"/>
    <dgm:cxn modelId="{3B8D2EF2-9D48-4320-AF7A-5B6F502AFBCB}" type="presParOf" srcId="{05E405F0-C006-45AB-8FF1-AEEA7483D0DB}" destId="{C86EBDA3-BF66-4FF1-A7A6-C1563B874272}" srcOrd="0" destOrd="0" presId="urn:microsoft.com/office/officeart/2005/8/layout/lProcess2"/>
    <dgm:cxn modelId="{F28919C2-394A-4582-AD2E-6099BACDDCE4}" type="presParOf" srcId="{C86EBDA3-BF66-4FF1-A7A6-C1563B874272}" destId="{E373EA42-9DD1-4B76-9434-6AF235C91395}" srcOrd="0" destOrd="0" presId="urn:microsoft.com/office/officeart/2005/8/layout/lProcess2"/>
    <dgm:cxn modelId="{F6BC66E9-42FD-481E-AD32-E1525689FC1E}" type="presParOf" srcId="{C86EBDA3-BF66-4FF1-A7A6-C1563B874272}" destId="{CD75A0C7-7632-4E3D-A1B5-41EEC72664C9}" srcOrd="1" destOrd="0" presId="urn:microsoft.com/office/officeart/2005/8/layout/lProcess2"/>
    <dgm:cxn modelId="{809F08FA-151D-41C3-A315-B90FC2D5252B}" type="presParOf" srcId="{C86EBDA3-BF66-4FF1-A7A6-C1563B874272}" destId="{E65DF4A3-03BA-4F44-956A-2EAB62FEC7D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70F029-631D-4EA6-8CED-9806C0280195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51F27A73-4FF3-4166-95CA-77A34428C566}">
      <dgm:prSet phldrT="[Texto]" custT="1"/>
      <dgm:spPr/>
      <dgm:t>
        <a:bodyPr/>
        <a:lstStyle/>
        <a:p>
          <a:r>
            <a:rPr lang="pt-BR" sz="1900" b="1" dirty="0">
              <a:latin typeface="Calibri"/>
              <a:ea typeface="Calibri"/>
              <a:cs typeface="Calibri"/>
            </a:rPr>
            <a:t>Ação 4049</a:t>
          </a:r>
        </a:p>
      </dgm:t>
    </dgm:pt>
    <dgm:pt modelId="{08250B9B-BEA1-4D90-856A-2984C5DF7D81}" type="parTrans" cxnId="{1891B791-6234-4AB2-8AF9-E468114DE757}">
      <dgm:prSet/>
      <dgm:spPr/>
      <dgm:t>
        <a:bodyPr/>
        <a:lstStyle/>
        <a:p>
          <a:endParaRPr lang="pt-BR"/>
        </a:p>
      </dgm:t>
    </dgm:pt>
    <dgm:pt modelId="{C52A9A84-E278-418F-AE0B-A6CB882A32CA}" type="sibTrans" cxnId="{1891B791-6234-4AB2-8AF9-E468114DE757}">
      <dgm:prSet/>
      <dgm:spPr/>
      <dgm:t>
        <a:bodyPr/>
        <a:lstStyle/>
        <a:p>
          <a:endParaRPr lang="pt-BR"/>
        </a:p>
      </dgm:t>
    </dgm:pt>
    <dgm:pt modelId="{C363184E-C475-48D6-B75E-522802BB033B}">
      <dgm:prSet phldrT="[Texto]"/>
      <dgm:spPr/>
      <dgm:t>
        <a:bodyPr/>
        <a:lstStyle/>
        <a:p>
          <a:r>
            <a:rPr lang="pt-BR" sz="1900" dirty="0">
              <a:latin typeface="Calibri"/>
              <a:ea typeface="Calibri"/>
              <a:cs typeface="Calibri"/>
            </a:rPr>
            <a:t>Especializações em:</a:t>
          </a:r>
        </a:p>
      </dgm:t>
    </dgm:pt>
    <dgm:pt modelId="{D5D993C6-3485-4E1B-8386-B93FB927F808}" type="parTrans" cxnId="{1EF4D2F7-857A-4EEC-937C-D010E5BC8B75}">
      <dgm:prSet/>
      <dgm:spPr/>
      <dgm:t>
        <a:bodyPr/>
        <a:lstStyle/>
        <a:p>
          <a:endParaRPr lang="pt-BR"/>
        </a:p>
      </dgm:t>
    </dgm:pt>
    <dgm:pt modelId="{6D671894-9F2D-4B7B-9B48-887C00E8592E}" type="sibTrans" cxnId="{1EF4D2F7-857A-4EEC-937C-D010E5BC8B75}">
      <dgm:prSet/>
      <dgm:spPr/>
      <dgm:t>
        <a:bodyPr/>
        <a:lstStyle/>
        <a:p>
          <a:endParaRPr lang="pt-BR"/>
        </a:p>
      </dgm:t>
    </dgm:pt>
    <dgm:pt modelId="{103ADF4C-42C1-4AC1-BF04-90F52721CA93}">
      <dgm:prSet phldrT="[Texto]"/>
      <dgm:spPr/>
      <dgm:t>
        <a:bodyPr/>
        <a:lstStyle/>
        <a:p>
          <a:r>
            <a:rPr lang="pt-BR" sz="1900" dirty="0">
              <a:latin typeface="Calibri"/>
              <a:ea typeface="Calibri"/>
              <a:cs typeface="Calibri"/>
            </a:rPr>
            <a:t>Saúde Pública</a:t>
          </a:r>
        </a:p>
      </dgm:t>
    </dgm:pt>
    <dgm:pt modelId="{15077AC4-162E-4DFF-836A-D752A6A8F2DA}" type="parTrans" cxnId="{EFA89797-3DC6-48EF-9965-DE4E562D4A48}">
      <dgm:prSet/>
      <dgm:spPr/>
      <dgm:t>
        <a:bodyPr/>
        <a:lstStyle/>
        <a:p>
          <a:endParaRPr lang="pt-BR"/>
        </a:p>
      </dgm:t>
    </dgm:pt>
    <dgm:pt modelId="{C26CE00D-2F72-441D-AFC9-7AF3CCE52742}" type="sibTrans" cxnId="{EFA89797-3DC6-48EF-9965-DE4E562D4A48}">
      <dgm:prSet/>
      <dgm:spPr/>
      <dgm:t>
        <a:bodyPr/>
        <a:lstStyle/>
        <a:p>
          <a:endParaRPr lang="pt-BR"/>
        </a:p>
      </dgm:t>
    </dgm:pt>
    <dgm:pt modelId="{1FBD094F-9FB8-409F-B397-99F97BC8961F}">
      <dgm:prSet/>
      <dgm:spPr/>
      <dgm:t>
        <a:bodyPr/>
        <a:lstStyle/>
        <a:p>
          <a:r>
            <a:rPr lang="pt-BR" sz="1900" dirty="0">
              <a:latin typeface="Calibri"/>
              <a:ea typeface="Calibri"/>
              <a:cs typeface="Calibri"/>
            </a:rPr>
            <a:t>Políticas de Saúde Mental e Atenção Psicossocial</a:t>
          </a:r>
        </a:p>
      </dgm:t>
    </dgm:pt>
    <dgm:pt modelId="{10A2F22B-E140-4CA1-A5A3-E1197014329A}" type="parTrans" cxnId="{5E354582-CC8D-4BAD-B96D-50E66F361947}">
      <dgm:prSet/>
      <dgm:spPr/>
      <dgm:t>
        <a:bodyPr/>
        <a:lstStyle/>
        <a:p>
          <a:endParaRPr lang="pt-BR"/>
        </a:p>
      </dgm:t>
    </dgm:pt>
    <dgm:pt modelId="{B460FFB4-B89B-45C9-AA14-E0609D86F752}" type="sibTrans" cxnId="{5E354582-CC8D-4BAD-B96D-50E66F361947}">
      <dgm:prSet/>
      <dgm:spPr/>
      <dgm:t>
        <a:bodyPr/>
        <a:lstStyle/>
        <a:p>
          <a:endParaRPr lang="pt-BR"/>
        </a:p>
      </dgm:t>
    </dgm:pt>
    <dgm:pt modelId="{1175942C-FE6C-4791-9BC6-7AC7D2B5BE9A}">
      <dgm:prSet/>
      <dgm:spPr/>
      <dgm:t>
        <a:bodyPr/>
        <a:lstStyle/>
        <a:p>
          <a:pPr rtl="0"/>
          <a:r>
            <a:rPr lang="pt-BR" sz="1900" dirty="0">
              <a:latin typeface="Calibri"/>
              <a:ea typeface="Calibri"/>
              <a:cs typeface="Calibri"/>
            </a:rPr>
            <a:t>Direito Sanitário</a:t>
          </a:r>
        </a:p>
      </dgm:t>
    </dgm:pt>
    <dgm:pt modelId="{80532E45-A5EB-446C-985C-D140499459FD}" type="parTrans" cxnId="{41FD9673-000B-40F7-9BB7-B189B0A719ED}">
      <dgm:prSet/>
      <dgm:spPr/>
      <dgm:t>
        <a:bodyPr/>
        <a:lstStyle/>
        <a:p>
          <a:endParaRPr lang="pt-BR"/>
        </a:p>
      </dgm:t>
    </dgm:pt>
    <dgm:pt modelId="{A6681AFE-2CC0-49F5-A386-28ACA5ECD6D5}" type="sibTrans" cxnId="{41FD9673-000B-40F7-9BB7-B189B0A719ED}">
      <dgm:prSet/>
      <dgm:spPr/>
      <dgm:t>
        <a:bodyPr/>
        <a:lstStyle/>
        <a:p>
          <a:endParaRPr lang="pt-BR"/>
        </a:p>
      </dgm:t>
    </dgm:pt>
    <dgm:pt modelId="{7D48D0AB-0B4A-433E-9699-E9E7273D6D0B}">
      <dgm:prSet/>
      <dgm:spPr/>
      <dgm:t>
        <a:bodyPr/>
        <a:lstStyle/>
        <a:p>
          <a:r>
            <a:rPr lang="pt-BR" sz="1900" dirty="0">
              <a:latin typeface="Calibri"/>
              <a:ea typeface="Calibri"/>
              <a:cs typeface="Calibri"/>
            </a:rPr>
            <a:t>Curso "Práticas Corporais nos Polos de Academias da Saúde de Minas Gerais: formação de instrutores de Tai Chi Chuan (</a:t>
          </a:r>
          <a:r>
            <a:rPr lang="pt-BR" sz="1900" dirty="0" err="1">
              <a:latin typeface="Calibri"/>
              <a:ea typeface="Calibri"/>
              <a:cs typeface="Calibri"/>
            </a:rPr>
            <a:t>Taiji</a:t>
          </a:r>
          <a:r>
            <a:rPr lang="pt-BR" sz="1900" dirty="0">
              <a:latin typeface="Calibri"/>
              <a:ea typeface="Calibri"/>
              <a:cs typeface="Calibri"/>
            </a:rPr>
            <a:t> </a:t>
          </a:r>
          <a:r>
            <a:rPr lang="pt-BR" sz="1900" dirty="0" err="1">
              <a:latin typeface="Calibri"/>
              <a:ea typeface="Calibri"/>
              <a:cs typeface="Calibri"/>
            </a:rPr>
            <a:t>Quan</a:t>
          </a:r>
          <a:r>
            <a:rPr lang="pt-BR" sz="1900" dirty="0">
              <a:latin typeface="Calibri"/>
              <a:ea typeface="Calibri"/>
              <a:cs typeface="Calibri"/>
            </a:rPr>
            <a:t>) e Qi Gong"</a:t>
          </a:r>
        </a:p>
      </dgm:t>
    </dgm:pt>
    <dgm:pt modelId="{842BA24E-5E37-4894-B175-349F1EEDE6A4}" type="parTrans" cxnId="{AB9FBFA2-B4CA-4FBB-8E56-D9F788CD65AD}">
      <dgm:prSet/>
      <dgm:spPr/>
      <dgm:t>
        <a:bodyPr/>
        <a:lstStyle/>
        <a:p>
          <a:endParaRPr lang="pt-BR"/>
        </a:p>
      </dgm:t>
    </dgm:pt>
    <dgm:pt modelId="{41CB84EE-4CCA-4303-BF78-99CD9483B1BC}" type="sibTrans" cxnId="{AB9FBFA2-B4CA-4FBB-8E56-D9F788CD65AD}">
      <dgm:prSet/>
      <dgm:spPr/>
      <dgm:t>
        <a:bodyPr/>
        <a:lstStyle/>
        <a:p>
          <a:endParaRPr lang="pt-BR"/>
        </a:p>
      </dgm:t>
    </dgm:pt>
    <dgm:pt modelId="{9FCF95B5-9D12-40FF-9314-45C55D3F7511}">
      <dgm:prSet/>
      <dgm:spPr/>
      <dgm:t>
        <a:bodyPr/>
        <a:lstStyle/>
        <a:p>
          <a:r>
            <a:rPr lang="pt-BR" sz="1900" dirty="0">
              <a:latin typeface="Calibri"/>
              <a:ea typeface="Calibri"/>
              <a:cs typeface="Calibri"/>
            </a:rPr>
            <a:t>Oficina sobre a integralidade do Cuidado em Saúde Mental</a:t>
          </a:r>
        </a:p>
      </dgm:t>
    </dgm:pt>
    <dgm:pt modelId="{54307796-B574-4171-824D-15B6C454D59E}" type="parTrans" cxnId="{583109AD-5CAD-432E-858E-E443FA8CF751}">
      <dgm:prSet/>
      <dgm:spPr/>
      <dgm:t>
        <a:bodyPr/>
        <a:lstStyle/>
        <a:p>
          <a:endParaRPr lang="pt-BR"/>
        </a:p>
      </dgm:t>
    </dgm:pt>
    <dgm:pt modelId="{2C51C12E-BC8D-4183-8A19-E431A73B7D3E}" type="sibTrans" cxnId="{583109AD-5CAD-432E-858E-E443FA8CF751}">
      <dgm:prSet/>
      <dgm:spPr/>
      <dgm:t>
        <a:bodyPr/>
        <a:lstStyle/>
        <a:p>
          <a:endParaRPr lang="pt-BR"/>
        </a:p>
      </dgm:t>
    </dgm:pt>
    <dgm:pt modelId="{6EBD5429-FCA8-47CB-A79C-62E8181C32A2}">
      <dgm:prSet/>
      <dgm:spPr/>
      <dgm:t>
        <a:bodyPr/>
        <a:lstStyle/>
        <a:p>
          <a:r>
            <a:rPr lang="pt-BR" sz="1900" dirty="0">
              <a:latin typeface="Calibri"/>
              <a:ea typeface="Calibri"/>
              <a:cs typeface="Calibri"/>
            </a:rPr>
            <a:t>Cursos presenciais / remotos:</a:t>
          </a:r>
        </a:p>
      </dgm:t>
    </dgm:pt>
    <dgm:pt modelId="{5D30CD48-8A9E-47AF-879A-9CF47A08B009}" type="parTrans" cxnId="{C71EC962-2319-4CA3-979D-8040EDA05B9E}">
      <dgm:prSet/>
      <dgm:spPr/>
      <dgm:t>
        <a:bodyPr/>
        <a:lstStyle/>
        <a:p>
          <a:endParaRPr lang="pt-BR"/>
        </a:p>
      </dgm:t>
    </dgm:pt>
    <dgm:pt modelId="{98C89112-04EC-4766-8FDD-F5BAD108306C}" type="sibTrans" cxnId="{C71EC962-2319-4CA3-979D-8040EDA05B9E}">
      <dgm:prSet/>
      <dgm:spPr/>
      <dgm:t>
        <a:bodyPr/>
        <a:lstStyle/>
        <a:p>
          <a:endParaRPr lang="pt-BR"/>
        </a:p>
      </dgm:t>
    </dgm:pt>
    <dgm:pt modelId="{5B4F7706-7A8A-4D55-B5A5-A416A4D183AC}">
      <dgm:prSet phldr="0"/>
      <dgm:spPr/>
      <dgm:t>
        <a:bodyPr/>
        <a:lstStyle/>
        <a:p>
          <a:pPr rtl="0"/>
          <a:r>
            <a:rPr lang="pt-BR" sz="1900" dirty="0">
              <a:latin typeface="Calibri"/>
              <a:cs typeface="Calibri"/>
            </a:rPr>
            <a:t>Saúde Pública - Saúde no Sistema Prisional</a:t>
          </a:r>
        </a:p>
      </dgm:t>
    </dgm:pt>
    <dgm:pt modelId="{3ADB6C92-B5CE-4F08-9294-BD4793CFFA04}" type="parTrans" cxnId="{7426A250-0899-4A85-80AE-23BB3F3399AB}">
      <dgm:prSet/>
      <dgm:spPr/>
      <dgm:t>
        <a:bodyPr/>
        <a:lstStyle/>
        <a:p>
          <a:endParaRPr lang="pt-BR"/>
        </a:p>
      </dgm:t>
    </dgm:pt>
    <dgm:pt modelId="{66A480F3-0E93-4A5A-B98B-8ED5052F6AE7}" type="sibTrans" cxnId="{7426A250-0899-4A85-80AE-23BB3F3399AB}">
      <dgm:prSet/>
      <dgm:spPr/>
      <dgm:t>
        <a:bodyPr/>
        <a:lstStyle/>
        <a:p>
          <a:endParaRPr lang="pt-BR"/>
        </a:p>
      </dgm:t>
    </dgm:pt>
    <dgm:pt modelId="{8F17466B-56FE-4650-84CD-07845F999061}">
      <dgm:prSet/>
      <dgm:spPr/>
      <dgm:t>
        <a:bodyPr/>
        <a:lstStyle/>
        <a:p>
          <a:r>
            <a:rPr lang="pt-BR" sz="1900" dirty="0">
              <a:latin typeface="Calibri"/>
              <a:ea typeface="Calibri"/>
              <a:cs typeface="Calibri"/>
            </a:rPr>
            <a:t>Formação de Pessoas Ativadoras do Controle Social no SUS em Minas Gerais</a:t>
          </a:r>
        </a:p>
      </dgm:t>
    </dgm:pt>
    <dgm:pt modelId="{494B7A94-9C13-4B79-A70B-E80ADA1930C1}" type="parTrans" cxnId="{D3441C23-5C6A-482E-81E7-6B0813B208D6}">
      <dgm:prSet/>
      <dgm:spPr/>
    </dgm:pt>
    <dgm:pt modelId="{8546FB37-C647-47AC-939B-8AFEC89E6CAF}" type="sibTrans" cxnId="{D3441C23-5C6A-482E-81E7-6B0813B208D6}">
      <dgm:prSet/>
      <dgm:spPr/>
    </dgm:pt>
    <dgm:pt modelId="{397BF546-764F-44D7-A7FF-7C4557F95664}">
      <dgm:prSet phldr="0"/>
      <dgm:spPr/>
      <dgm:t>
        <a:bodyPr/>
        <a:lstStyle/>
        <a:p>
          <a:pPr rtl="0"/>
          <a:r>
            <a:rPr lang="pt-BR" sz="1900" dirty="0">
              <a:latin typeface="Calibri"/>
              <a:ea typeface="Calibri"/>
              <a:cs typeface="Calibri"/>
            </a:rPr>
            <a:t>Gestão do SUS</a:t>
          </a:r>
        </a:p>
      </dgm:t>
    </dgm:pt>
    <dgm:pt modelId="{4BC062AD-8CD2-45E5-9D21-78CE0CA81AF0}" type="parTrans" cxnId="{D2D90130-32F0-4A7D-93B4-5D9D95551BC6}">
      <dgm:prSet/>
      <dgm:spPr/>
    </dgm:pt>
    <dgm:pt modelId="{F04EC44C-DC63-4196-BD8B-E64149B400EE}" type="sibTrans" cxnId="{D2D90130-32F0-4A7D-93B4-5D9D95551BC6}">
      <dgm:prSet/>
      <dgm:spPr/>
    </dgm:pt>
    <dgm:pt modelId="{5106CCB4-EA0F-4FB1-91DA-6D975FC003F3}">
      <dgm:prSet phldr="0"/>
      <dgm:spPr/>
      <dgm:t>
        <a:bodyPr/>
        <a:lstStyle/>
        <a:p>
          <a:r>
            <a:rPr lang="pt-BR" sz="1900" dirty="0">
              <a:latin typeface="Calibri"/>
              <a:ea typeface="Calibri"/>
              <a:cs typeface="Calibri"/>
            </a:rPr>
            <a:t>Programa de Treinamento em Epidemiologia Aplicadas aos Serviços do Sistema Único de Saúde (EpiSUS) - Nível Fundamental </a:t>
          </a:r>
        </a:p>
      </dgm:t>
    </dgm:pt>
    <dgm:pt modelId="{30E010D4-079B-4736-A32D-6F2B39010753}" type="parTrans" cxnId="{451E393A-D61D-4363-962C-CED858176411}">
      <dgm:prSet/>
      <dgm:spPr/>
    </dgm:pt>
    <dgm:pt modelId="{F2B6B974-63FC-461C-B08D-23CFD09AD4F2}" type="sibTrans" cxnId="{451E393A-D61D-4363-962C-CED858176411}">
      <dgm:prSet/>
      <dgm:spPr/>
    </dgm:pt>
    <dgm:pt modelId="{89C01C13-DA25-4671-AB35-7E63994D8F9A}">
      <dgm:prSet phldr="0"/>
      <dgm:spPr/>
      <dgm:t>
        <a:bodyPr/>
        <a:lstStyle/>
        <a:p>
          <a:pPr algn="l"/>
          <a:r>
            <a:rPr lang="pt-BR" sz="1900" dirty="0">
              <a:latin typeface="Calibri"/>
              <a:ea typeface="Calibri"/>
              <a:cs typeface="Calibri"/>
            </a:rPr>
            <a:t>Curso Introdutório em Gestão do Trabalho e Educação na Saúde</a:t>
          </a:r>
        </a:p>
      </dgm:t>
    </dgm:pt>
    <dgm:pt modelId="{40F7B9CA-2F44-473C-86A2-7A807207FE9D}" type="parTrans" cxnId="{3E05393A-7F88-4759-B1D0-C09D0D225821}">
      <dgm:prSet/>
      <dgm:spPr/>
    </dgm:pt>
    <dgm:pt modelId="{78566871-D5AC-487C-AF8C-5B8E876A1DA8}" type="sibTrans" cxnId="{3E05393A-7F88-4759-B1D0-C09D0D225821}">
      <dgm:prSet/>
      <dgm:spPr/>
    </dgm:pt>
    <dgm:pt modelId="{32609BF0-0C03-45C0-BC18-B940034909AE}" type="pres">
      <dgm:prSet presAssocID="{2E70F029-631D-4EA6-8CED-9806C0280195}" presName="linear" presStyleCnt="0">
        <dgm:presLayoutVars>
          <dgm:dir/>
          <dgm:animLvl val="lvl"/>
          <dgm:resizeHandles val="exact"/>
        </dgm:presLayoutVars>
      </dgm:prSet>
      <dgm:spPr/>
    </dgm:pt>
    <dgm:pt modelId="{0CF099C9-9B79-4B1B-84BD-8F8C93C0B6D2}" type="pres">
      <dgm:prSet presAssocID="{51F27A73-4FF3-4166-95CA-77A34428C566}" presName="parentLin" presStyleCnt="0"/>
      <dgm:spPr/>
    </dgm:pt>
    <dgm:pt modelId="{223387BB-D621-4EC3-B404-215D52E1532C}" type="pres">
      <dgm:prSet presAssocID="{51F27A73-4FF3-4166-95CA-77A34428C566}" presName="parentLeftMargin" presStyleLbl="node1" presStyleIdx="0" presStyleCnt="1"/>
      <dgm:spPr/>
    </dgm:pt>
    <dgm:pt modelId="{9BC1147A-73A0-4988-92C3-E25DE2E16D14}" type="pres">
      <dgm:prSet presAssocID="{51F27A73-4FF3-4166-95CA-77A34428C56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92561EF-E9FD-498C-B067-D45051E342F8}" type="pres">
      <dgm:prSet presAssocID="{51F27A73-4FF3-4166-95CA-77A34428C566}" presName="negativeSpace" presStyleCnt="0"/>
      <dgm:spPr/>
    </dgm:pt>
    <dgm:pt modelId="{F34156A1-A437-4413-A43E-6CB4843EBE4D}" type="pres">
      <dgm:prSet presAssocID="{51F27A73-4FF3-4166-95CA-77A34428C56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D8B0B0B-5183-4654-8CBD-E6F91D7B6E15}" type="presOf" srcId="{8F17466B-56FE-4650-84CD-07845F999061}" destId="{F34156A1-A437-4413-A43E-6CB4843EBE4D}" srcOrd="0" destOrd="9" presId="urn:microsoft.com/office/officeart/2005/8/layout/list1"/>
    <dgm:cxn modelId="{79304515-90EF-45F1-B405-989D1C4346C8}" type="presOf" srcId="{5B4F7706-7A8A-4D55-B5A5-A416A4D183AC}" destId="{F34156A1-A437-4413-A43E-6CB4843EBE4D}" srcOrd="0" destOrd="5" presId="urn:microsoft.com/office/officeart/2005/8/layout/list1"/>
    <dgm:cxn modelId="{96D13021-0FEC-422C-A6AE-3780692D6E8A}" type="presOf" srcId="{89C01C13-DA25-4671-AB35-7E63994D8F9A}" destId="{F34156A1-A437-4413-A43E-6CB4843EBE4D}" srcOrd="0" destOrd="10" presId="urn:microsoft.com/office/officeart/2005/8/layout/list1"/>
    <dgm:cxn modelId="{D3441C23-5C6A-482E-81E7-6B0813B208D6}" srcId="{6EBD5429-FCA8-47CB-A79C-62E8181C32A2}" destId="{8F17466B-56FE-4650-84CD-07845F999061}" srcOrd="2" destOrd="0" parTransId="{494B7A94-9C13-4B79-A70B-E80ADA1930C1}" sibTransId="{8546FB37-C647-47AC-939B-8AFEC89E6CAF}"/>
    <dgm:cxn modelId="{EC090026-9694-4D4C-9924-B2D99811FCA5}" type="presOf" srcId="{C363184E-C475-48D6-B75E-522802BB033B}" destId="{F34156A1-A437-4413-A43E-6CB4843EBE4D}" srcOrd="0" destOrd="0" presId="urn:microsoft.com/office/officeart/2005/8/layout/list1"/>
    <dgm:cxn modelId="{D2D90130-32F0-4A7D-93B4-5D9D95551BC6}" srcId="{C363184E-C475-48D6-B75E-522802BB033B}" destId="{397BF546-764F-44D7-A7FF-7C4557F95664}" srcOrd="1" destOrd="0" parTransId="{4BC062AD-8CD2-45E5-9D21-78CE0CA81AF0}" sibTransId="{F04EC44C-DC63-4196-BD8B-E64149B400EE}"/>
    <dgm:cxn modelId="{3E05393A-7F88-4759-B1D0-C09D0D225821}" srcId="{6EBD5429-FCA8-47CB-A79C-62E8181C32A2}" destId="{89C01C13-DA25-4671-AB35-7E63994D8F9A}" srcOrd="3" destOrd="0" parTransId="{40F7B9CA-2F44-473C-86A2-7A807207FE9D}" sibTransId="{78566871-D5AC-487C-AF8C-5B8E876A1DA8}"/>
    <dgm:cxn modelId="{451E393A-D61D-4363-962C-CED858176411}" srcId="{6EBD5429-FCA8-47CB-A79C-62E8181C32A2}" destId="{5106CCB4-EA0F-4FB1-91DA-6D975FC003F3}" srcOrd="4" destOrd="0" parTransId="{30E010D4-079B-4736-A32D-6F2B39010753}" sibTransId="{F2B6B974-63FC-461C-B08D-23CFD09AD4F2}"/>
    <dgm:cxn modelId="{0CBE0B5B-BDC3-4B18-BC0A-06198369E895}" type="presOf" srcId="{7D48D0AB-0B4A-433E-9699-E9E7273D6D0B}" destId="{F34156A1-A437-4413-A43E-6CB4843EBE4D}" srcOrd="0" destOrd="7" presId="urn:microsoft.com/office/officeart/2005/8/layout/list1"/>
    <dgm:cxn modelId="{C71EC962-2319-4CA3-979D-8040EDA05B9E}" srcId="{51F27A73-4FF3-4166-95CA-77A34428C566}" destId="{6EBD5429-FCA8-47CB-A79C-62E8181C32A2}" srcOrd="1" destOrd="0" parTransId="{5D30CD48-8A9E-47AF-879A-9CF47A08B009}" sibTransId="{98C89112-04EC-4766-8FDD-F5BAD108306C}"/>
    <dgm:cxn modelId="{DB613D4B-7950-45CB-9A55-C890E9F8781F}" type="presOf" srcId="{51F27A73-4FF3-4166-95CA-77A34428C566}" destId="{9BC1147A-73A0-4988-92C3-E25DE2E16D14}" srcOrd="1" destOrd="0" presId="urn:microsoft.com/office/officeart/2005/8/layout/list1"/>
    <dgm:cxn modelId="{7426A250-0899-4A85-80AE-23BB3F3399AB}" srcId="{C363184E-C475-48D6-B75E-522802BB033B}" destId="{5B4F7706-7A8A-4D55-B5A5-A416A4D183AC}" srcOrd="4" destOrd="0" parTransId="{3ADB6C92-B5CE-4F08-9294-BD4793CFFA04}" sibTransId="{66A480F3-0E93-4A5A-B98B-8ED5052F6AE7}"/>
    <dgm:cxn modelId="{269F1A71-10BA-450E-8CD8-19F45B9D36D6}" type="presOf" srcId="{2E70F029-631D-4EA6-8CED-9806C0280195}" destId="{32609BF0-0C03-45C0-BC18-B940034909AE}" srcOrd="0" destOrd="0" presId="urn:microsoft.com/office/officeart/2005/8/layout/list1"/>
    <dgm:cxn modelId="{41FD9673-000B-40F7-9BB7-B189B0A719ED}" srcId="{C363184E-C475-48D6-B75E-522802BB033B}" destId="{1175942C-FE6C-4791-9BC6-7AC7D2B5BE9A}" srcOrd="3" destOrd="0" parTransId="{80532E45-A5EB-446C-985C-D140499459FD}" sibTransId="{A6681AFE-2CC0-49F5-A386-28ACA5ECD6D5}"/>
    <dgm:cxn modelId="{5E354582-CC8D-4BAD-B96D-50E66F361947}" srcId="{C363184E-C475-48D6-B75E-522802BB033B}" destId="{1FBD094F-9FB8-409F-B397-99F97BC8961F}" srcOrd="2" destOrd="0" parTransId="{10A2F22B-E140-4CA1-A5A3-E1197014329A}" sibTransId="{B460FFB4-B89B-45C9-AA14-E0609D86F752}"/>
    <dgm:cxn modelId="{1891B791-6234-4AB2-8AF9-E468114DE757}" srcId="{2E70F029-631D-4EA6-8CED-9806C0280195}" destId="{51F27A73-4FF3-4166-95CA-77A34428C566}" srcOrd="0" destOrd="0" parTransId="{08250B9B-BEA1-4D90-856A-2984C5DF7D81}" sibTransId="{C52A9A84-E278-418F-AE0B-A6CB882A32CA}"/>
    <dgm:cxn modelId="{D2E4E993-398B-47B3-AB17-1954E9D0D76E}" type="presOf" srcId="{397BF546-764F-44D7-A7FF-7C4557F95664}" destId="{F34156A1-A437-4413-A43E-6CB4843EBE4D}" srcOrd="0" destOrd="2" presId="urn:microsoft.com/office/officeart/2005/8/layout/list1"/>
    <dgm:cxn modelId="{EFA89797-3DC6-48EF-9965-DE4E562D4A48}" srcId="{C363184E-C475-48D6-B75E-522802BB033B}" destId="{103ADF4C-42C1-4AC1-BF04-90F52721CA93}" srcOrd="0" destOrd="0" parTransId="{15077AC4-162E-4DFF-836A-D752A6A8F2DA}" sibTransId="{C26CE00D-2F72-441D-AFC9-7AF3CCE52742}"/>
    <dgm:cxn modelId="{AB9FBFA2-B4CA-4FBB-8E56-D9F788CD65AD}" srcId="{6EBD5429-FCA8-47CB-A79C-62E8181C32A2}" destId="{7D48D0AB-0B4A-433E-9699-E9E7273D6D0B}" srcOrd="0" destOrd="0" parTransId="{842BA24E-5E37-4894-B175-349F1EEDE6A4}" sibTransId="{41CB84EE-4CCA-4303-BF78-99CD9483B1BC}"/>
    <dgm:cxn modelId="{7E7A7EA4-061A-404C-84FF-FC1A6F396023}" type="presOf" srcId="{1175942C-FE6C-4791-9BC6-7AC7D2B5BE9A}" destId="{F34156A1-A437-4413-A43E-6CB4843EBE4D}" srcOrd="0" destOrd="4" presId="urn:microsoft.com/office/officeart/2005/8/layout/list1"/>
    <dgm:cxn modelId="{962CA9AC-E682-44A9-B4A9-98390E22A7B3}" type="presOf" srcId="{51F27A73-4FF3-4166-95CA-77A34428C566}" destId="{223387BB-D621-4EC3-B404-215D52E1532C}" srcOrd="0" destOrd="0" presId="urn:microsoft.com/office/officeart/2005/8/layout/list1"/>
    <dgm:cxn modelId="{47AF01AD-C3E6-4D3F-BFD6-A355F1AFADB6}" type="presOf" srcId="{9FCF95B5-9D12-40FF-9314-45C55D3F7511}" destId="{F34156A1-A437-4413-A43E-6CB4843EBE4D}" srcOrd="0" destOrd="8" presId="urn:microsoft.com/office/officeart/2005/8/layout/list1"/>
    <dgm:cxn modelId="{583109AD-5CAD-432E-858E-E443FA8CF751}" srcId="{6EBD5429-FCA8-47CB-A79C-62E8181C32A2}" destId="{9FCF95B5-9D12-40FF-9314-45C55D3F7511}" srcOrd="1" destOrd="0" parTransId="{54307796-B574-4171-824D-15B6C454D59E}" sibTransId="{2C51C12E-BC8D-4183-8A19-E431A73B7D3E}"/>
    <dgm:cxn modelId="{0F9E35CD-D00E-4BD4-B498-CF8F21009840}" type="presOf" srcId="{5106CCB4-EA0F-4FB1-91DA-6D975FC003F3}" destId="{F34156A1-A437-4413-A43E-6CB4843EBE4D}" srcOrd="0" destOrd="11" presId="urn:microsoft.com/office/officeart/2005/8/layout/list1"/>
    <dgm:cxn modelId="{CCF8CDCE-754A-4FEE-BED9-59A68A6FF222}" type="presOf" srcId="{103ADF4C-42C1-4AC1-BF04-90F52721CA93}" destId="{F34156A1-A437-4413-A43E-6CB4843EBE4D}" srcOrd="0" destOrd="1" presId="urn:microsoft.com/office/officeart/2005/8/layout/list1"/>
    <dgm:cxn modelId="{6EB792EB-FE0C-4C47-83A5-91F7E904C338}" type="presOf" srcId="{6EBD5429-FCA8-47CB-A79C-62E8181C32A2}" destId="{F34156A1-A437-4413-A43E-6CB4843EBE4D}" srcOrd="0" destOrd="6" presId="urn:microsoft.com/office/officeart/2005/8/layout/list1"/>
    <dgm:cxn modelId="{7168E7F1-98BE-4DEF-AE1E-A9808461C8DA}" type="presOf" srcId="{1FBD094F-9FB8-409F-B397-99F97BC8961F}" destId="{F34156A1-A437-4413-A43E-6CB4843EBE4D}" srcOrd="0" destOrd="3" presId="urn:microsoft.com/office/officeart/2005/8/layout/list1"/>
    <dgm:cxn modelId="{1EF4D2F7-857A-4EEC-937C-D010E5BC8B75}" srcId="{51F27A73-4FF3-4166-95CA-77A34428C566}" destId="{C363184E-C475-48D6-B75E-522802BB033B}" srcOrd="0" destOrd="0" parTransId="{D5D993C6-3485-4E1B-8386-B93FB927F808}" sibTransId="{6D671894-9F2D-4B7B-9B48-887C00E8592E}"/>
    <dgm:cxn modelId="{B08C2C00-5703-4B9A-A190-D095154944A6}" type="presParOf" srcId="{32609BF0-0C03-45C0-BC18-B940034909AE}" destId="{0CF099C9-9B79-4B1B-84BD-8F8C93C0B6D2}" srcOrd="0" destOrd="0" presId="urn:microsoft.com/office/officeart/2005/8/layout/list1"/>
    <dgm:cxn modelId="{DB80C695-74CD-4D9F-B8BD-9F92A66BD796}" type="presParOf" srcId="{0CF099C9-9B79-4B1B-84BD-8F8C93C0B6D2}" destId="{223387BB-D621-4EC3-B404-215D52E1532C}" srcOrd="0" destOrd="0" presId="urn:microsoft.com/office/officeart/2005/8/layout/list1"/>
    <dgm:cxn modelId="{DD11EF58-FD59-4B57-8651-1E28091E51D5}" type="presParOf" srcId="{0CF099C9-9B79-4B1B-84BD-8F8C93C0B6D2}" destId="{9BC1147A-73A0-4988-92C3-E25DE2E16D14}" srcOrd="1" destOrd="0" presId="urn:microsoft.com/office/officeart/2005/8/layout/list1"/>
    <dgm:cxn modelId="{F0275544-E795-43AC-A6D6-2903F3FF05BF}" type="presParOf" srcId="{32609BF0-0C03-45C0-BC18-B940034909AE}" destId="{292561EF-E9FD-498C-B067-D45051E342F8}" srcOrd="1" destOrd="0" presId="urn:microsoft.com/office/officeart/2005/8/layout/list1"/>
    <dgm:cxn modelId="{BAB8A0C3-658F-4055-8EBE-E23432B78210}" type="presParOf" srcId="{32609BF0-0C03-45C0-BC18-B940034909AE}" destId="{F34156A1-A437-4413-A43E-6CB4843EBE4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70F029-631D-4EA6-8CED-9806C0280195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51F27A73-4FF3-4166-95CA-77A34428C566}">
      <dgm:prSet phldrT="[Texto]" custT="1"/>
      <dgm:spPr/>
      <dgm:t>
        <a:bodyPr/>
        <a:lstStyle/>
        <a:p>
          <a:r>
            <a:rPr lang="pt-BR" sz="2000" b="1" dirty="0">
              <a:latin typeface="Calibri"/>
              <a:ea typeface="Calibri"/>
              <a:cs typeface="Calibri"/>
            </a:rPr>
            <a:t>Ação 4049</a:t>
          </a:r>
        </a:p>
      </dgm:t>
    </dgm:pt>
    <dgm:pt modelId="{08250B9B-BEA1-4D90-856A-2984C5DF7D81}" type="parTrans" cxnId="{1891B791-6234-4AB2-8AF9-E468114DE757}">
      <dgm:prSet/>
      <dgm:spPr/>
      <dgm:t>
        <a:bodyPr/>
        <a:lstStyle/>
        <a:p>
          <a:endParaRPr lang="pt-BR"/>
        </a:p>
      </dgm:t>
    </dgm:pt>
    <dgm:pt modelId="{C52A9A84-E278-418F-AE0B-A6CB882A32CA}" type="sibTrans" cxnId="{1891B791-6234-4AB2-8AF9-E468114DE757}">
      <dgm:prSet/>
      <dgm:spPr/>
      <dgm:t>
        <a:bodyPr/>
        <a:lstStyle/>
        <a:p>
          <a:endParaRPr lang="pt-BR"/>
        </a:p>
      </dgm:t>
    </dgm:pt>
    <dgm:pt modelId="{9E89B3B7-F29D-4B10-AF20-1CB92F2C6E31}">
      <dgm:prSet/>
      <dgm:spPr/>
      <dgm:t>
        <a:bodyPr/>
        <a:lstStyle/>
        <a:p>
          <a:r>
            <a:rPr lang="pt-BR" sz="2000" dirty="0">
              <a:latin typeface="Calibri"/>
              <a:ea typeface="Calibri"/>
              <a:cs typeface="Calibri"/>
            </a:rPr>
            <a:t>Cursos </a:t>
          </a:r>
          <a:r>
            <a:rPr lang="pt-BR" sz="2000" dirty="0" err="1">
              <a:latin typeface="Calibri"/>
              <a:ea typeface="Calibri"/>
              <a:cs typeface="Calibri"/>
            </a:rPr>
            <a:t>EaD</a:t>
          </a:r>
          <a:r>
            <a:rPr lang="pt-BR" sz="2000" dirty="0">
              <a:latin typeface="Calibri"/>
              <a:ea typeface="Calibri"/>
              <a:cs typeface="Calibri"/>
            </a:rPr>
            <a:t>:</a:t>
          </a:r>
        </a:p>
      </dgm:t>
    </dgm:pt>
    <dgm:pt modelId="{6162FC80-8624-4540-8CE9-3F3897EF0EAF}" type="sibTrans" cxnId="{27DC59DF-DB98-4B3F-A930-293D89B54B5C}">
      <dgm:prSet/>
      <dgm:spPr/>
      <dgm:t>
        <a:bodyPr/>
        <a:lstStyle/>
        <a:p>
          <a:endParaRPr lang="pt-BR"/>
        </a:p>
      </dgm:t>
    </dgm:pt>
    <dgm:pt modelId="{EBD83EF0-072F-412F-A2AF-66356A636C58}" type="parTrans" cxnId="{27DC59DF-DB98-4B3F-A930-293D89B54B5C}">
      <dgm:prSet/>
      <dgm:spPr/>
      <dgm:t>
        <a:bodyPr/>
        <a:lstStyle/>
        <a:p>
          <a:endParaRPr lang="pt-BR"/>
        </a:p>
      </dgm:t>
    </dgm:pt>
    <dgm:pt modelId="{35CA4A4B-5BD4-4ABB-B6DB-EBE67485D868}">
      <dgm:prSet phldr="0"/>
      <dgm:spPr/>
      <dgm:t>
        <a:bodyPr/>
        <a:lstStyle/>
        <a:p>
          <a:r>
            <a:rPr lang="pt-BR" sz="1600" dirty="0">
              <a:latin typeface="Calibri"/>
              <a:ea typeface="Calibri"/>
              <a:cs typeface="Calibri"/>
            </a:rPr>
            <a:t>Saúde Mental na Atenção Primária: construindo parcerias para o cuidado</a:t>
          </a:r>
        </a:p>
      </dgm:t>
    </dgm:pt>
    <dgm:pt modelId="{02CC34CA-35D4-469D-B924-386C5CDFCAC1}" type="parTrans" cxnId="{1A69C450-DBF6-40E8-9BAF-200F7824D205}">
      <dgm:prSet/>
      <dgm:spPr/>
      <dgm:t>
        <a:bodyPr/>
        <a:lstStyle/>
        <a:p>
          <a:endParaRPr lang="pt-BR"/>
        </a:p>
      </dgm:t>
    </dgm:pt>
    <dgm:pt modelId="{F6EF4463-AD96-4070-B272-AF1603F65FBA}" type="sibTrans" cxnId="{1A69C450-DBF6-40E8-9BAF-200F7824D205}">
      <dgm:prSet/>
      <dgm:spPr/>
      <dgm:t>
        <a:bodyPr/>
        <a:lstStyle/>
        <a:p>
          <a:endParaRPr lang="pt-BR"/>
        </a:p>
      </dgm:t>
    </dgm:pt>
    <dgm:pt modelId="{B409918D-81C9-4E79-BAF6-351D22823C06}">
      <dgm:prSet phldr="0"/>
      <dgm:spPr/>
      <dgm:t>
        <a:bodyPr/>
        <a:lstStyle/>
        <a:p>
          <a:pPr algn="l" rtl="0"/>
          <a:r>
            <a:rPr lang="pt-BR" sz="1600" dirty="0">
              <a:latin typeface="Calibri"/>
              <a:ea typeface="Calibri"/>
              <a:cs typeface="Calibri"/>
            </a:rPr>
            <a:t>Curso Acolhimento e Aconselhamento para Testagem Rápida de Infecções Sexualmente Transmissíveis</a:t>
          </a:r>
        </a:p>
      </dgm:t>
    </dgm:pt>
    <dgm:pt modelId="{4A193B4E-0923-4064-B5C0-8A9B2100083D}" type="parTrans" cxnId="{72F9D18B-E7E1-483C-892D-C9CA550B952C}">
      <dgm:prSet/>
      <dgm:spPr/>
    </dgm:pt>
    <dgm:pt modelId="{3C7FCEFD-1F95-4D58-BF49-55A06351846B}" type="sibTrans" cxnId="{72F9D18B-E7E1-483C-892D-C9CA550B952C}">
      <dgm:prSet/>
      <dgm:spPr/>
    </dgm:pt>
    <dgm:pt modelId="{C16F9B8B-FF55-4489-BC0C-48775603B3D8}">
      <dgm:prSet phldr="0"/>
      <dgm:spPr/>
      <dgm:t>
        <a:bodyPr/>
        <a:lstStyle/>
        <a:p>
          <a:pPr algn="l"/>
          <a:r>
            <a:rPr lang="pt-BR" sz="1600" dirty="0">
              <a:latin typeface="Calibri"/>
              <a:ea typeface="Calibri"/>
              <a:cs typeface="Calibri"/>
            </a:rPr>
            <a:t>Curso Básico de Vigilância em Saúde</a:t>
          </a:r>
        </a:p>
      </dgm:t>
    </dgm:pt>
    <dgm:pt modelId="{78FF7BD2-3D84-422A-937C-69ED34A89258}" type="parTrans" cxnId="{37287BE4-C39E-47DF-BBFE-D074978DDC68}">
      <dgm:prSet/>
      <dgm:spPr/>
    </dgm:pt>
    <dgm:pt modelId="{D8313D29-72BE-429E-8770-FFB45AD79902}" type="sibTrans" cxnId="{37287BE4-C39E-47DF-BBFE-D074978DDC68}">
      <dgm:prSet/>
      <dgm:spPr/>
    </dgm:pt>
    <dgm:pt modelId="{9807A0FF-D871-4EE6-9C55-BA3EB3DAEAA2}">
      <dgm:prSet phldr="0"/>
      <dgm:spPr/>
      <dgm:t>
        <a:bodyPr/>
        <a:lstStyle/>
        <a:p>
          <a:pPr algn="l"/>
          <a:r>
            <a:rPr lang="pt-BR" sz="1600" dirty="0">
              <a:latin typeface="Calibri"/>
              <a:ea typeface="Calibri"/>
              <a:cs typeface="Calibri"/>
            </a:rPr>
            <a:t>Curso Básico de Vigilância em Saúde e Processos de Trabalho</a:t>
          </a:r>
        </a:p>
      </dgm:t>
    </dgm:pt>
    <dgm:pt modelId="{502B276D-0BDB-4C11-9495-5BDC3FE3DFC6}" type="parTrans" cxnId="{C31A3B91-67A1-42D1-9383-80EC96D5689F}">
      <dgm:prSet/>
      <dgm:spPr/>
    </dgm:pt>
    <dgm:pt modelId="{85DB877E-BABB-4494-81B1-81FCE650C501}" type="sibTrans" cxnId="{C31A3B91-67A1-42D1-9383-80EC96D5689F}">
      <dgm:prSet/>
      <dgm:spPr/>
    </dgm:pt>
    <dgm:pt modelId="{B07436D9-F175-4A2C-9C72-012E0549AB92}">
      <dgm:prSet phldr="0"/>
      <dgm:spPr/>
      <dgm:t>
        <a:bodyPr/>
        <a:lstStyle/>
        <a:p>
          <a:pPr algn="l"/>
          <a:r>
            <a:rPr lang="pt-BR" sz="1600" dirty="0">
              <a:latin typeface="Calibri"/>
              <a:ea typeface="Calibri"/>
              <a:cs typeface="Calibri"/>
            </a:rPr>
            <a:t>Curso Conhecer para cuidar: Introdução à saúde LGBTQIAPN+</a:t>
          </a:r>
        </a:p>
      </dgm:t>
    </dgm:pt>
    <dgm:pt modelId="{7384CEF2-F932-4CB0-91F5-B5D1BF2B4635}" type="parTrans" cxnId="{3E70C8C0-2305-4A8C-B20C-5B864E25D4A5}">
      <dgm:prSet/>
      <dgm:spPr/>
    </dgm:pt>
    <dgm:pt modelId="{ACEBED46-C430-4450-9803-6C4D43697CF1}" type="sibTrans" cxnId="{3E70C8C0-2305-4A8C-B20C-5B864E25D4A5}">
      <dgm:prSet/>
      <dgm:spPr/>
    </dgm:pt>
    <dgm:pt modelId="{64F64139-8246-4FF1-8661-7E7CD054AEBA}">
      <dgm:prSet phldr="0"/>
      <dgm:spPr/>
      <dgm:t>
        <a:bodyPr/>
        <a:lstStyle/>
        <a:p>
          <a:pPr algn="l"/>
          <a:r>
            <a:rPr lang="pt-BR" sz="1600" dirty="0">
              <a:latin typeface="Calibri"/>
              <a:ea typeface="Calibri"/>
              <a:cs typeface="Calibri"/>
            </a:rPr>
            <a:t>Curso Direito Sanitário aplicado às Políticas Públicas de Saúde</a:t>
          </a:r>
        </a:p>
      </dgm:t>
    </dgm:pt>
    <dgm:pt modelId="{4BE18AC1-EB66-47A3-882F-29CEEEBE0DCB}" type="parTrans" cxnId="{BA2A3FE2-772D-46BE-89C3-44ACE4F1F1EA}">
      <dgm:prSet/>
      <dgm:spPr/>
    </dgm:pt>
    <dgm:pt modelId="{C96AC64D-FD93-477D-886A-8F306851932C}" type="sibTrans" cxnId="{BA2A3FE2-772D-46BE-89C3-44ACE4F1F1EA}">
      <dgm:prSet/>
      <dgm:spPr/>
    </dgm:pt>
    <dgm:pt modelId="{877FA1C2-9BB8-460F-92B8-16B8AF9EAB3F}">
      <dgm:prSet phldr="0"/>
      <dgm:spPr/>
      <dgm:t>
        <a:bodyPr/>
        <a:lstStyle/>
        <a:p>
          <a:pPr algn="l"/>
          <a:r>
            <a:rPr lang="pt-BR" sz="1600" dirty="0">
              <a:latin typeface="Calibri"/>
              <a:ea typeface="Calibri"/>
              <a:cs typeface="Calibri"/>
            </a:rPr>
            <a:t>Curso Introdução ao Direito Sanitário</a:t>
          </a:r>
        </a:p>
      </dgm:t>
    </dgm:pt>
    <dgm:pt modelId="{924DEE18-E036-4F7F-BB5D-D223E064601A}" type="parTrans" cxnId="{C4B77B1D-37E8-46EC-B85D-D8E028E0C286}">
      <dgm:prSet/>
      <dgm:spPr/>
    </dgm:pt>
    <dgm:pt modelId="{DD7ABD23-3261-4154-A0AC-F07CAA15DACF}" type="sibTrans" cxnId="{C4B77B1D-37E8-46EC-B85D-D8E028E0C286}">
      <dgm:prSet/>
      <dgm:spPr/>
    </dgm:pt>
    <dgm:pt modelId="{EDB86174-F0C8-4A2E-9E49-BCA32A134499}">
      <dgm:prSet phldr="0"/>
      <dgm:spPr/>
      <dgm:t>
        <a:bodyPr/>
        <a:lstStyle/>
        <a:p>
          <a:pPr algn="l"/>
          <a:r>
            <a:rPr lang="pt-BR" sz="1600" dirty="0">
              <a:latin typeface="Calibri"/>
              <a:ea typeface="Calibri"/>
              <a:cs typeface="Calibri"/>
            </a:rPr>
            <a:t>Curso Introdutório para Agente Comunitário de Saúde (ACS)</a:t>
          </a:r>
        </a:p>
      </dgm:t>
    </dgm:pt>
    <dgm:pt modelId="{AAD83E6F-786E-4592-8A0C-B45BC8B81F2D}" type="parTrans" cxnId="{A277ACB2-B409-4AD5-88E5-47876A5EDC06}">
      <dgm:prSet/>
      <dgm:spPr/>
    </dgm:pt>
    <dgm:pt modelId="{2E2A0B95-0A60-418E-85BF-10506978EF73}" type="sibTrans" cxnId="{A277ACB2-B409-4AD5-88E5-47876A5EDC06}">
      <dgm:prSet/>
      <dgm:spPr/>
    </dgm:pt>
    <dgm:pt modelId="{B8C3AD7B-DA8C-4971-9D57-1C5F2E5491BA}">
      <dgm:prSet phldr="0"/>
      <dgm:spPr/>
      <dgm:t>
        <a:bodyPr/>
        <a:lstStyle/>
        <a:p>
          <a:pPr algn="l"/>
          <a:r>
            <a:rPr lang="pt-BR" sz="1600" dirty="0">
              <a:latin typeface="Calibri"/>
              <a:ea typeface="Calibri"/>
              <a:cs typeface="Calibri"/>
            </a:rPr>
            <a:t>Curso Tratamento para Cessação do Tabagismo </a:t>
          </a:r>
        </a:p>
      </dgm:t>
    </dgm:pt>
    <dgm:pt modelId="{FCEABC4C-48F6-4BE9-A5E0-8BB6000DD255}" type="parTrans" cxnId="{EC7DC93C-29A0-44BF-93EA-C1107861F0AB}">
      <dgm:prSet/>
      <dgm:spPr/>
    </dgm:pt>
    <dgm:pt modelId="{0212D2B5-BA45-4C04-8404-54E7C8B4383A}" type="sibTrans" cxnId="{EC7DC93C-29A0-44BF-93EA-C1107861F0AB}">
      <dgm:prSet/>
      <dgm:spPr/>
    </dgm:pt>
    <dgm:pt modelId="{F6E3D538-47DB-4630-A577-99C8A546ECAB}">
      <dgm:prSet phldr="0"/>
      <dgm:spPr/>
      <dgm:t>
        <a:bodyPr/>
        <a:lstStyle/>
        <a:p>
          <a:pPr algn="l" rtl="0"/>
          <a:r>
            <a:rPr lang="pt-BR" sz="1600" dirty="0">
              <a:latin typeface="Calibri"/>
              <a:ea typeface="Calibri"/>
              <a:cs typeface="Calibri"/>
            </a:rPr>
            <a:t>Percurso Formativo do Fiscal Sanitário</a:t>
          </a:r>
        </a:p>
      </dgm:t>
    </dgm:pt>
    <dgm:pt modelId="{DA3128AF-4BB0-4961-9A43-48D2BC84E29B}" type="parTrans" cxnId="{ADCB4CA2-90EE-4FCC-8345-FCBFC0F63A73}">
      <dgm:prSet/>
      <dgm:spPr/>
    </dgm:pt>
    <dgm:pt modelId="{09A9D551-D2C6-41A7-B47F-74BFA029EB93}" type="sibTrans" cxnId="{ADCB4CA2-90EE-4FCC-8345-FCBFC0F63A73}">
      <dgm:prSet/>
      <dgm:spPr/>
    </dgm:pt>
    <dgm:pt modelId="{F1BDF6F5-A19B-419B-B08B-A9DF71468CF2}">
      <dgm:prSet phldr="0"/>
      <dgm:spPr/>
      <dgm:t>
        <a:bodyPr/>
        <a:lstStyle/>
        <a:p>
          <a:pPr algn="l"/>
          <a:r>
            <a:rPr lang="pt-BR" sz="1800" dirty="0">
              <a:latin typeface="Calibri"/>
              <a:ea typeface="Calibri"/>
              <a:cs typeface="Calibri"/>
            </a:rPr>
            <a:t>Curso 03: Vigilância Sanitária: conhecendo as áreas de atuação</a:t>
          </a:r>
        </a:p>
      </dgm:t>
    </dgm:pt>
    <dgm:pt modelId="{D95E9DCF-1132-49F0-A8B9-3F163A12F9E2}" type="parTrans" cxnId="{6E17E2D2-7AB3-4E29-B980-3BA49AF38817}">
      <dgm:prSet/>
      <dgm:spPr/>
    </dgm:pt>
    <dgm:pt modelId="{303E7C4D-207F-4438-9B7C-C56CE8314C43}" type="sibTrans" cxnId="{6E17E2D2-7AB3-4E29-B980-3BA49AF38817}">
      <dgm:prSet/>
      <dgm:spPr/>
    </dgm:pt>
    <dgm:pt modelId="{F75E4FAF-137B-4147-93ED-94886599DE57}">
      <dgm:prSet phldr="0"/>
      <dgm:spPr/>
      <dgm:t>
        <a:bodyPr/>
        <a:lstStyle/>
        <a:p>
          <a:pPr algn="l"/>
          <a:r>
            <a:rPr lang="pt-BR" sz="1600" dirty="0">
              <a:latin typeface="Calibri"/>
              <a:ea typeface="Calibri"/>
              <a:cs typeface="Calibri"/>
            </a:rPr>
            <a:t>Projeto Saúde em Rede: Organização do Cuidado em Rede</a:t>
          </a:r>
        </a:p>
      </dgm:t>
    </dgm:pt>
    <dgm:pt modelId="{A8BAA73B-A522-46A9-A035-082A0AEFABFC}" type="parTrans" cxnId="{5ED97B01-D4AB-4C53-8E65-CEF9C6814C16}">
      <dgm:prSet/>
      <dgm:spPr/>
    </dgm:pt>
    <dgm:pt modelId="{F288B294-2B7E-4186-83C5-4EF17BE7DBEF}" type="sibTrans" cxnId="{5ED97B01-D4AB-4C53-8E65-CEF9C6814C16}">
      <dgm:prSet/>
      <dgm:spPr/>
    </dgm:pt>
    <dgm:pt modelId="{1D30E1B9-0320-4C6E-869B-124E0918B732}">
      <dgm:prSet phldr="0"/>
      <dgm:spPr/>
      <dgm:t>
        <a:bodyPr/>
        <a:lstStyle/>
        <a:p>
          <a:pPr algn="l"/>
          <a:r>
            <a:rPr lang="pt-BR" sz="1600" dirty="0">
              <a:latin typeface="Calibri"/>
              <a:ea typeface="Calibri"/>
              <a:cs typeface="Calibri"/>
            </a:rPr>
            <a:t>Qualificação em vacinação para trabalhadores da Atenção Primária à Saúde (APS)</a:t>
          </a:r>
        </a:p>
      </dgm:t>
    </dgm:pt>
    <dgm:pt modelId="{0A9CE21D-9884-4CFD-95D3-2519EB1D6FF3}" type="parTrans" cxnId="{D2BDAD28-E436-4FE8-941F-2D4FC3685BA5}">
      <dgm:prSet/>
      <dgm:spPr/>
    </dgm:pt>
    <dgm:pt modelId="{0005A600-7A35-42B0-8EDC-9FEDF06DC732}" type="sibTrans" cxnId="{D2BDAD28-E436-4FE8-941F-2D4FC3685BA5}">
      <dgm:prSet/>
      <dgm:spPr/>
    </dgm:pt>
    <dgm:pt modelId="{194DE43F-E7F7-4A65-B602-84D08382FE74}">
      <dgm:prSet phldr="0"/>
      <dgm:spPr/>
      <dgm:t>
        <a:bodyPr/>
        <a:lstStyle/>
        <a:p>
          <a:pPr algn="l"/>
          <a:r>
            <a:rPr lang="pt-BR" sz="1600" dirty="0">
              <a:latin typeface="Calibri"/>
              <a:ea typeface="Calibri"/>
              <a:cs typeface="Calibri"/>
            </a:rPr>
            <a:t>Qualificação Profissional para Trabalhadores de Salas de Vacina</a:t>
          </a:r>
        </a:p>
      </dgm:t>
    </dgm:pt>
    <dgm:pt modelId="{E1FE66FB-1141-4C66-BA66-2750333DBD44}" type="parTrans" cxnId="{0571B652-C546-4BA9-8BE6-E9939AB36530}">
      <dgm:prSet/>
      <dgm:spPr/>
    </dgm:pt>
    <dgm:pt modelId="{4B33FC78-76F8-43DC-B694-FEBD9BF8891F}" type="sibTrans" cxnId="{0571B652-C546-4BA9-8BE6-E9939AB36530}">
      <dgm:prSet/>
      <dgm:spPr/>
    </dgm:pt>
    <dgm:pt modelId="{A1BA1F43-A4E9-4C34-B4E6-613D4984D7D2}">
      <dgm:prSet phldr="0"/>
      <dgm:spPr/>
      <dgm:t>
        <a:bodyPr/>
        <a:lstStyle/>
        <a:p>
          <a:pPr algn="l"/>
          <a:r>
            <a:rPr lang="pt-BR" sz="1800" dirty="0">
              <a:latin typeface="Calibri"/>
              <a:ea typeface="Calibri"/>
              <a:cs typeface="Calibri"/>
            </a:rPr>
            <a:t>Curso 01: Conhecimentos introdutórios para atuação em vigilância sanitária</a:t>
          </a:r>
        </a:p>
      </dgm:t>
    </dgm:pt>
    <dgm:pt modelId="{B07CACCC-AF5C-4B73-8871-CE4467004CCA}" type="parTrans" cxnId="{D5ABD6EE-DB8D-47C3-98A4-85132B430AB3}">
      <dgm:prSet/>
      <dgm:spPr/>
    </dgm:pt>
    <dgm:pt modelId="{4C1946AB-C7F9-48B2-80FF-90B8A6663293}" type="sibTrans" cxnId="{D5ABD6EE-DB8D-47C3-98A4-85132B430AB3}">
      <dgm:prSet/>
      <dgm:spPr/>
    </dgm:pt>
    <dgm:pt modelId="{32609BF0-0C03-45C0-BC18-B940034909AE}" type="pres">
      <dgm:prSet presAssocID="{2E70F029-631D-4EA6-8CED-9806C0280195}" presName="linear" presStyleCnt="0">
        <dgm:presLayoutVars>
          <dgm:dir/>
          <dgm:animLvl val="lvl"/>
          <dgm:resizeHandles val="exact"/>
        </dgm:presLayoutVars>
      </dgm:prSet>
      <dgm:spPr/>
    </dgm:pt>
    <dgm:pt modelId="{0CF099C9-9B79-4B1B-84BD-8F8C93C0B6D2}" type="pres">
      <dgm:prSet presAssocID="{51F27A73-4FF3-4166-95CA-77A34428C566}" presName="parentLin" presStyleCnt="0"/>
      <dgm:spPr/>
    </dgm:pt>
    <dgm:pt modelId="{223387BB-D621-4EC3-B404-215D52E1532C}" type="pres">
      <dgm:prSet presAssocID="{51F27A73-4FF3-4166-95CA-77A34428C566}" presName="parentLeftMargin" presStyleLbl="node1" presStyleIdx="0" presStyleCnt="1"/>
      <dgm:spPr/>
    </dgm:pt>
    <dgm:pt modelId="{9BC1147A-73A0-4988-92C3-E25DE2E16D14}" type="pres">
      <dgm:prSet presAssocID="{51F27A73-4FF3-4166-95CA-77A34428C56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92561EF-E9FD-498C-B067-D45051E342F8}" type="pres">
      <dgm:prSet presAssocID="{51F27A73-4FF3-4166-95CA-77A34428C566}" presName="negativeSpace" presStyleCnt="0"/>
      <dgm:spPr/>
    </dgm:pt>
    <dgm:pt modelId="{F34156A1-A437-4413-A43E-6CB4843EBE4D}" type="pres">
      <dgm:prSet presAssocID="{51F27A73-4FF3-4166-95CA-77A34428C56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F49E300-E43D-4334-B061-297E4E9B11DC}" type="presOf" srcId="{B07436D9-F175-4A2C-9C72-012E0549AB92}" destId="{F34156A1-A437-4413-A43E-6CB4843EBE4D}" srcOrd="0" destOrd="4" presId="urn:microsoft.com/office/officeart/2005/8/layout/list1"/>
    <dgm:cxn modelId="{5ED97B01-D4AB-4C53-8E65-CEF9C6814C16}" srcId="{9E89B3B7-F29D-4B10-AF20-1CB92F2C6E31}" destId="{F75E4FAF-137B-4147-93ED-94886599DE57}" srcOrd="9" destOrd="0" parTransId="{A8BAA73B-A522-46A9-A035-082A0AEFABFC}" sibTransId="{F288B294-2B7E-4186-83C5-4EF17BE7DBEF}"/>
    <dgm:cxn modelId="{5060660F-3E99-4E5F-BD9D-36793D468015}" type="presOf" srcId="{9E89B3B7-F29D-4B10-AF20-1CB92F2C6E31}" destId="{F34156A1-A437-4413-A43E-6CB4843EBE4D}" srcOrd="0" destOrd="0" presId="urn:microsoft.com/office/officeart/2005/8/layout/list1"/>
    <dgm:cxn modelId="{C4B77B1D-37E8-46EC-B85D-D8E028E0C286}" srcId="{9E89B3B7-F29D-4B10-AF20-1CB92F2C6E31}" destId="{877FA1C2-9BB8-460F-92B8-16B8AF9EAB3F}" srcOrd="5" destOrd="0" parTransId="{924DEE18-E036-4F7F-BB5D-D223E064601A}" sibTransId="{DD7ABD23-3261-4154-A0AC-F07CAA15DACF}"/>
    <dgm:cxn modelId="{A2DD1B26-A71B-4341-9181-E839F9EF735A}" type="presOf" srcId="{51F27A73-4FF3-4166-95CA-77A34428C566}" destId="{9BC1147A-73A0-4988-92C3-E25DE2E16D14}" srcOrd="1" destOrd="0" presId="urn:microsoft.com/office/officeart/2005/8/layout/list1"/>
    <dgm:cxn modelId="{D2BDAD28-E436-4FE8-941F-2D4FC3685BA5}" srcId="{9E89B3B7-F29D-4B10-AF20-1CB92F2C6E31}" destId="{1D30E1B9-0320-4C6E-869B-124E0918B732}" srcOrd="10" destOrd="0" parTransId="{0A9CE21D-9884-4CFD-95D3-2519EB1D6FF3}" sibTransId="{0005A600-7A35-42B0-8EDC-9FEDF06DC732}"/>
    <dgm:cxn modelId="{65087E29-2871-4566-B3F8-B362C73DAD02}" type="presOf" srcId="{877FA1C2-9BB8-460F-92B8-16B8AF9EAB3F}" destId="{F34156A1-A437-4413-A43E-6CB4843EBE4D}" srcOrd="0" destOrd="6" presId="urn:microsoft.com/office/officeart/2005/8/layout/list1"/>
    <dgm:cxn modelId="{EE734E2C-E18F-44DC-921E-1E7A99EF22B1}" type="presOf" srcId="{2E70F029-631D-4EA6-8CED-9806C0280195}" destId="{32609BF0-0C03-45C0-BC18-B940034909AE}" srcOrd="0" destOrd="0" presId="urn:microsoft.com/office/officeart/2005/8/layout/list1"/>
    <dgm:cxn modelId="{9342AA2F-1628-4105-BB52-B6D8BFD63A6C}" type="presOf" srcId="{9807A0FF-D871-4EE6-9C55-BA3EB3DAEAA2}" destId="{F34156A1-A437-4413-A43E-6CB4843EBE4D}" srcOrd="0" destOrd="3" presId="urn:microsoft.com/office/officeart/2005/8/layout/list1"/>
    <dgm:cxn modelId="{EC7DC93C-29A0-44BF-93EA-C1107861F0AB}" srcId="{9E89B3B7-F29D-4B10-AF20-1CB92F2C6E31}" destId="{B8C3AD7B-DA8C-4971-9D57-1C5F2E5491BA}" srcOrd="7" destOrd="0" parTransId="{FCEABC4C-48F6-4BE9-A5E0-8BB6000DD255}" sibTransId="{0212D2B5-BA45-4C04-8404-54E7C8B4383A}"/>
    <dgm:cxn modelId="{D799A543-E1DD-4A3C-96FB-A2F0FF798FD6}" type="presOf" srcId="{F1BDF6F5-A19B-419B-B08B-A9DF71468CF2}" destId="{F34156A1-A437-4413-A43E-6CB4843EBE4D}" srcOrd="0" destOrd="11" presId="urn:microsoft.com/office/officeart/2005/8/layout/list1"/>
    <dgm:cxn modelId="{1A12EB4D-309D-47B3-A46F-0B6FBF909100}" type="presOf" srcId="{1D30E1B9-0320-4C6E-869B-124E0918B732}" destId="{F34156A1-A437-4413-A43E-6CB4843EBE4D}" srcOrd="0" destOrd="13" presId="urn:microsoft.com/office/officeart/2005/8/layout/list1"/>
    <dgm:cxn modelId="{33A6774F-AF24-42D4-B0A0-A137B34A1C7F}" type="presOf" srcId="{F6E3D538-47DB-4630-A577-99C8A546ECAB}" destId="{F34156A1-A437-4413-A43E-6CB4843EBE4D}" srcOrd="0" destOrd="9" presId="urn:microsoft.com/office/officeart/2005/8/layout/list1"/>
    <dgm:cxn modelId="{1A69C450-DBF6-40E8-9BAF-200F7824D205}" srcId="{9E89B3B7-F29D-4B10-AF20-1CB92F2C6E31}" destId="{35CA4A4B-5BD4-4ABB-B6DB-EBE67485D868}" srcOrd="12" destOrd="0" parTransId="{02CC34CA-35D4-469D-B924-386C5CDFCAC1}" sibTransId="{F6EF4463-AD96-4070-B272-AF1603F65FBA}"/>
    <dgm:cxn modelId="{0571B652-C546-4BA9-8BE6-E9939AB36530}" srcId="{9E89B3B7-F29D-4B10-AF20-1CB92F2C6E31}" destId="{194DE43F-E7F7-4A65-B602-84D08382FE74}" srcOrd="11" destOrd="0" parTransId="{E1FE66FB-1141-4C66-BA66-2750333DBD44}" sibTransId="{4B33FC78-76F8-43DC-B694-FEBD9BF8891F}"/>
    <dgm:cxn modelId="{0B539A55-413F-4C2C-8628-C476901BE14C}" type="presOf" srcId="{64F64139-8246-4FF1-8661-7E7CD054AEBA}" destId="{F34156A1-A437-4413-A43E-6CB4843EBE4D}" srcOrd="0" destOrd="5" presId="urn:microsoft.com/office/officeart/2005/8/layout/list1"/>
    <dgm:cxn modelId="{E8BCBF82-ADB9-4180-BD64-D3FF67A560E0}" type="presOf" srcId="{F75E4FAF-137B-4147-93ED-94886599DE57}" destId="{F34156A1-A437-4413-A43E-6CB4843EBE4D}" srcOrd="0" destOrd="12" presId="urn:microsoft.com/office/officeart/2005/8/layout/list1"/>
    <dgm:cxn modelId="{72F9D18B-E7E1-483C-892D-C9CA550B952C}" srcId="{9E89B3B7-F29D-4B10-AF20-1CB92F2C6E31}" destId="{B409918D-81C9-4E79-BAF6-351D22823C06}" srcOrd="0" destOrd="0" parTransId="{4A193B4E-0923-4064-B5C0-8A9B2100083D}" sibTransId="{3C7FCEFD-1F95-4D58-BF49-55A06351846B}"/>
    <dgm:cxn modelId="{ECB67F8E-2719-4512-B12F-4EDC2EA00142}" type="presOf" srcId="{51F27A73-4FF3-4166-95CA-77A34428C566}" destId="{223387BB-D621-4EC3-B404-215D52E1532C}" srcOrd="0" destOrd="0" presId="urn:microsoft.com/office/officeart/2005/8/layout/list1"/>
    <dgm:cxn modelId="{C31A3B91-67A1-42D1-9383-80EC96D5689F}" srcId="{9E89B3B7-F29D-4B10-AF20-1CB92F2C6E31}" destId="{9807A0FF-D871-4EE6-9C55-BA3EB3DAEAA2}" srcOrd="2" destOrd="0" parTransId="{502B276D-0BDB-4C11-9495-5BDC3FE3DFC6}" sibTransId="{85DB877E-BABB-4494-81B1-81FCE650C501}"/>
    <dgm:cxn modelId="{1891B791-6234-4AB2-8AF9-E468114DE757}" srcId="{2E70F029-631D-4EA6-8CED-9806C0280195}" destId="{51F27A73-4FF3-4166-95CA-77A34428C566}" srcOrd="0" destOrd="0" parTransId="{08250B9B-BEA1-4D90-856A-2984C5DF7D81}" sibTransId="{C52A9A84-E278-418F-AE0B-A6CB882A32CA}"/>
    <dgm:cxn modelId="{ADCB4CA2-90EE-4FCC-8345-FCBFC0F63A73}" srcId="{9E89B3B7-F29D-4B10-AF20-1CB92F2C6E31}" destId="{F6E3D538-47DB-4630-A577-99C8A546ECAB}" srcOrd="8" destOrd="0" parTransId="{DA3128AF-4BB0-4961-9A43-48D2BC84E29B}" sibTransId="{09A9D551-D2C6-41A7-B47F-74BFA029EB93}"/>
    <dgm:cxn modelId="{EB47FEA2-4B70-452B-9B7B-B4C87FEB0CCC}" type="presOf" srcId="{B409918D-81C9-4E79-BAF6-351D22823C06}" destId="{F34156A1-A437-4413-A43E-6CB4843EBE4D}" srcOrd="0" destOrd="1" presId="urn:microsoft.com/office/officeart/2005/8/layout/list1"/>
    <dgm:cxn modelId="{5975B1A6-8CBF-48F0-99A7-A2CA7E871D95}" type="presOf" srcId="{194DE43F-E7F7-4A65-B602-84D08382FE74}" destId="{F34156A1-A437-4413-A43E-6CB4843EBE4D}" srcOrd="0" destOrd="14" presId="urn:microsoft.com/office/officeart/2005/8/layout/list1"/>
    <dgm:cxn modelId="{A277ACB2-B409-4AD5-88E5-47876A5EDC06}" srcId="{9E89B3B7-F29D-4B10-AF20-1CB92F2C6E31}" destId="{EDB86174-F0C8-4A2E-9E49-BCA32A134499}" srcOrd="6" destOrd="0" parTransId="{AAD83E6F-786E-4592-8A0C-B45BC8B81F2D}" sibTransId="{2E2A0B95-0A60-418E-85BF-10506978EF73}"/>
    <dgm:cxn modelId="{ADA9B0C0-E3B5-4B55-A591-C4001084A1A9}" type="presOf" srcId="{EDB86174-F0C8-4A2E-9E49-BCA32A134499}" destId="{F34156A1-A437-4413-A43E-6CB4843EBE4D}" srcOrd="0" destOrd="7" presId="urn:microsoft.com/office/officeart/2005/8/layout/list1"/>
    <dgm:cxn modelId="{3E70C8C0-2305-4A8C-B20C-5B864E25D4A5}" srcId="{9E89B3B7-F29D-4B10-AF20-1CB92F2C6E31}" destId="{B07436D9-F175-4A2C-9C72-012E0549AB92}" srcOrd="3" destOrd="0" parTransId="{7384CEF2-F932-4CB0-91F5-B5D1BF2B4635}" sibTransId="{ACEBED46-C430-4450-9803-6C4D43697CF1}"/>
    <dgm:cxn modelId="{10D9F3CC-9DFD-4141-B738-67FF570286D8}" type="presOf" srcId="{35CA4A4B-5BD4-4ABB-B6DB-EBE67485D868}" destId="{F34156A1-A437-4413-A43E-6CB4843EBE4D}" srcOrd="0" destOrd="15" presId="urn:microsoft.com/office/officeart/2005/8/layout/list1"/>
    <dgm:cxn modelId="{6E17E2D2-7AB3-4E29-B980-3BA49AF38817}" srcId="{F6E3D538-47DB-4630-A577-99C8A546ECAB}" destId="{F1BDF6F5-A19B-419B-B08B-A9DF71468CF2}" srcOrd="1" destOrd="0" parTransId="{D95E9DCF-1132-49F0-A8B9-3F163A12F9E2}" sibTransId="{303E7C4D-207F-4438-9B7C-C56CE8314C43}"/>
    <dgm:cxn modelId="{9E1755D4-1795-4141-BC60-DCF2D3C9F4E5}" type="presOf" srcId="{A1BA1F43-A4E9-4C34-B4E6-613D4984D7D2}" destId="{F34156A1-A437-4413-A43E-6CB4843EBE4D}" srcOrd="0" destOrd="10" presId="urn:microsoft.com/office/officeart/2005/8/layout/list1"/>
    <dgm:cxn modelId="{27DC59DF-DB98-4B3F-A930-293D89B54B5C}" srcId="{51F27A73-4FF3-4166-95CA-77A34428C566}" destId="{9E89B3B7-F29D-4B10-AF20-1CB92F2C6E31}" srcOrd="0" destOrd="0" parTransId="{EBD83EF0-072F-412F-A2AF-66356A636C58}" sibTransId="{6162FC80-8624-4540-8CE9-3F3897EF0EAF}"/>
    <dgm:cxn modelId="{BA2A3FE2-772D-46BE-89C3-44ACE4F1F1EA}" srcId="{9E89B3B7-F29D-4B10-AF20-1CB92F2C6E31}" destId="{64F64139-8246-4FF1-8661-7E7CD054AEBA}" srcOrd="4" destOrd="0" parTransId="{4BE18AC1-EB66-47A3-882F-29CEEEBE0DCB}" sibTransId="{C96AC64D-FD93-477D-886A-8F306851932C}"/>
    <dgm:cxn modelId="{37287BE4-C39E-47DF-BBFE-D074978DDC68}" srcId="{9E89B3B7-F29D-4B10-AF20-1CB92F2C6E31}" destId="{C16F9B8B-FF55-4489-BC0C-48775603B3D8}" srcOrd="1" destOrd="0" parTransId="{78FF7BD2-3D84-422A-937C-69ED34A89258}" sibTransId="{D8313D29-72BE-429E-8770-FFB45AD79902}"/>
    <dgm:cxn modelId="{201E3DE9-1F5C-4EF0-A548-DD330E274401}" type="presOf" srcId="{B8C3AD7B-DA8C-4971-9D57-1C5F2E5491BA}" destId="{F34156A1-A437-4413-A43E-6CB4843EBE4D}" srcOrd="0" destOrd="8" presId="urn:microsoft.com/office/officeart/2005/8/layout/list1"/>
    <dgm:cxn modelId="{F29955E9-36C9-41FB-BE6C-D0660589AAD8}" type="presOf" srcId="{C16F9B8B-FF55-4489-BC0C-48775603B3D8}" destId="{F34156A1-A437-4413-A43E-6CB4843EBE4D}" srcOrd="0" destOrd="2" presId="urn:microsoft.com/office/officeart/2005/8/layout/list1"/>
    <dgm:cxn modelId="{D5ABD6EE-DB8D-47C3-98A4-85132B430AB3}" srcId="{F6E3D538-47DB-4630-A577-99C8A546ECAB}" destId="{A1BA1F43-A4E9-4C34-B4E6-613D4984D7D2}" srcOrd="0" destOrd="0" parTransId="{B07CACCC-AF5C-4B73-8871-CE4467004CCA}" sibTransId="{4C1946AB-C7F9-48B2-80FF-90B8A6663293}"/>
    <dgm:cxn modelId="{8F194EB2-2366-4DDC-A929-83269ACF5528}" type="presParOf" srcId="{32609BF0-0C03-45C0-BC18-B940034909AE}" destId="{0CF099C9-9B79-4B1B-84BD-8F8C93C0B6D2}" srcOrd="0" destOrd="0" presId="urn:microsoft.com/office/officeart/2005/8/layout/list1"/>
    <dgm:cxn modelId="{F5778BF8-FE3F-4D10-BC65-E36853A3C4C3}" type="presParOf" srcId="{0CF099C9-9B79-4B1B-84BD-8F8C93C0B6D2}" destId="{223387BB-D621-4EC3-B404-215D52E1532C}" srcOrd="0" destOrd="0" presId="urn:microsoft.com/office/officeart/2005/8/layout/list1"/>
    <dgm:cxn modelId="{DF88A318-D104-40B3-B005-4C513D98526B}" type="presParOf" srcId="{0CF099C9-9B79-4B1B-84BD-8F8C93C0B6D2}" destId="{9BC1147A-73A0-4988-92C3-E25DE2E16D14}" srcOrd="1" destOrd="0" presId="urn:microsoft.com/office/officeart/2005/8/layout/list1"/>
    <dgm:cxn modelId="{68B8B651-E82A-4C1B-9A91-D0628C8BE07D}" type="presParOf" srcId="{32609BF0-0C03-45C0-BC18-B940034909AE}" destId="{292561EF-E9FD-498C-B067-D45051E342F8}" srcOrd="1" destOrd="0" presId="urn:microsoft.com/office/officeart/2005/8/layout/list1"/>
    <dgm:cxn modelId="{1AD13E2B-14EA-4732-A0AF-B51CFF584352}" type="presParOf" srcId="{32609BF0-0C03-45C0-BC18-B940034909AE}" destId="{F34156A1-A437-4413-A43E-6CB4843EBE4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70F029-631D-4EA6-8CED-9806C0280195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D6780FFB-1F5A-46FD-A22B-4320526F4D4F}">
      <dgm:prSet phldrT="[Texto]" custT="1"/>
      <dgm:spPr/>
      <dgm:t>
        <a:bodyPr/>
        <a:lstStyle/>
        <a:p>
          <a:r>
            <a:rPr lang="pt-BR" sz="1600" b="1" dirty="0">
              <a:latin typeface="Calibri"/>
              <a:ea typeface="Calibri"/>
              <a:cs typeface="Calibri"/>
            </a:rPr>
            <a:t>Ação 4050</a:t>
          </a:r>
        </a:p>
      </dgm:t>
    </dgm:pt>
    <dgm:pt modelId="{0E28B181-46E7-4C1A-AEA8-B918377E1C82}" type="parTrans" cxnId="{E21EBAF1-D832-4C22-A092-BFE4510ECB08}">
      <dgm:prSet/>
      <dgm:spPr/>
      <dgm:t>
        <a:bodyPr/>
        <a:lstStyle/>
        <a:p>
          <a:endParaRPr lang="pt-BR"/>
        </a:p>
      </dgm:t>
    </dgm:pt>
    <dgm:pt modelId="{99B67E12-BF58-4E2C-A828-D25797A25294}" type="sibTrans" cxnId="{E21EBAF1-D832-4C22-A092-BFE4510ECB08}">
      <dgm:prSet/>
      <dgm:spPr/>
      <dgm:t>
        <a:bodyPr/>
        <a:lstStyle/>
        <a:p>
          <a:endParaRPr lang="pt-BR"/>
        </a:p>
      </dgm:t>
    </dgm:pt>
    <dgm:pt modelId="{7CA0CE56-5290-40A9-B93A-F934D67BDDFC}">
      <dgm:prSet phldrT="[Texto]"/>
      <dgm:spPr/>
      <dgm:t>
        <a:bodyPr/>
        <a:lstStyle/>
        <a:p>
          <a:pPr rtl="0"/>
          <a:r>
            <a:rPr lang="pt-BR" dirty="0">
              <a:latin typeface="Calibri"/>
              <a:ea typeface="Calibri"/>
              <a:cs typeface="Calibri"/>
            </a:rPr>
            <a:t>Realização de seminários e webinários diversos;</a:t>
          </a:r>
        </a:p>
      </dgm:t>
    </dgm:pt>
    <dgm:pt modelId="{33005D95-DBC7-4FC9-B444-3E6E7BCDA015}" type="parTrans" cxnId="{70A39763-1CF3-470F-8A3A-0B2422C8A650}">
      <dgm:prSet/>
      <dgm:spPr/>
      <dgm:t>
        <a:bodyPr/>
        <a:lstStyle/>
        <a:p>
          <a:endParaRPr lang="pt-BR"/>
        </a:p>
      </dgm:t>
    </dgm:pt>
    <dgm:pt modelId="{3C75CEC3-800B-4EBD-B8D2-C1C1090155D9}" type="sibTrans" cxnId="{70A39763-1CF3-470F-8A3A-0B2422C8A650}">
      <dgm:prSet/>
      <dgm:spPr/>
      <dgm:t>
        <a:bodyPr/>
        <a:lstStyle/>
        <a:p>
          <a:endParaRPr lang="pt-BR"/>
        </a:p>
      </dgm:t>
    </dgm:pt>
    <dgm:pt modelId="{A23B4D4E-F96F-402F-905E-BA8AD44D204C}">
      <dgm:prSet phldrT="[Texto]"/>
      <dgm:spPr/>
      <dgm:t>
        <a:bodyPr/>
        <a:lstStyle/>
        <a:p>
          <a:pPr rtl="0"/>
          <a:r>
            <a:rPr lang="pt-BR" dirty="0">
              <a:latin typeface="Calibri"/>
              <a:ea typeface="Calibri"/>
              <a:cs typeface="Calibri"/>
            </a:rPr>
            <a:t>Impressão e distribuição dos livros:</a:t>
          </a:r>
        </a:p>
      </dgm:t>
    </dgm:pt>
    <dgm:pt modelId="{C4EFFC83-FEBE-4487-9344-A276871515C3}" type="parTrans" cxnId="{E3E0F67A-EB89-42D4-B0AE-370C51F3F332}">
      <dgm:prSet/>
      <dgm:spPr/>
      <dgm:t>
        <a:bodyPr/>
        <a:lstStyle/>
        <a:p>
          <a:endParaRPr lang="pt-BR"/>
        </a:p>
      </dgm:t>
    </dgm:pt>
    <dgm:pt modelId="{CE5C2C2A-DD84-4586-919D-9705AA41EE40}" type="sibTrans" cxnId="{E3E0F67A-EB89-42D4-B0AE-370C51F3F332}">
      <dgm:prSet/>
      <dgm:spPr/>
      <dgm:t>
        <a:bodyPr/>
        <a:lstStyle/>
        <a:p>
          <a:endParaRPr lang="pt-BR"/>
        </a:p>
      </dgm:t>
    </dgm:pt>
    <dgm:pt modelId="{EDDB5107-2981-408E-AD6A-8731C3278BFA}">
      <dgm:prSet/>
      <dgm:spPr/>
      <dgm:t>
        <a:bodyPr/>
        <a:lstStyle/>
        <a:p>
          <a:r>
            <a:rPr lang="pt-BR" dirty="0">
              <a:latin typeface="Calibri"/>
              <a:ea typeface="Calibri"/>
              <a:cs typeface="Calibri"/>
            </a:rPr>
            <a:t>Apresentação de trabalhos em eventos científicos</a:t>
          </a:r>
        </a:p>
      </dgm:t>
    </dgm:pt>
    <dgm:pt modelId="{6F0F663E-6B3B-4CEF-AD98-59A751B545F0}" type="parTrans" cxnId="{94F46999-8A23-4E85-8BB6-2423874CD313}">
      <dgm:prSet/>
      <dgm:spPr/>
      <dgm:t>
        <a:bodyPr/>
        <a:lstStyle/>
        <a:p>
          <a:endParaRPr lang="pt-BR"/>
        </a:p>
      </dgm:t>
    </dgm:pt>
    <dgm:pt modelId="{DE0AAD02-B9F1-44B0-B61C-8C69A19C83C5}" type="sibTrans" cxnId="{94F46999-8A23-4E85-8BB6-2423874CD313}">
      <dgm:prSet/>
      <dgm:spPr/>
      <dgm:t>
        <a:bodyPr/>
        <a:lstStyle/>
        <a:p>
          <a:endParaRPr lang="pt-BR"/>
        </a:p>
      </dgm:t>
    </dgm:pt>
    <dgm:pt modelId="{E60C0D58-922B-462B-9718-E5D47A13AC5D}">
      <dgm:prSet phldrT="[Texto]"/>
      <dgm:spPr/>
      <dgm:t>
        <a:bodyPr/>
        <a:lstStyle/>
        <a:p>
          <a:r>
            <a:rPr lang="pt-BR" dirty="0">
              <a:latin typeface="Calibri"/>
              <a:ea typeface="Calibri"/>
              <a:cs typeface="Calibri"/>
            </a:rPr>
            <a:t>Publicação de artigos e capítulos de livros;</a:t>
          </a:r>
        </a:p>
      </dgm:t>
    </dgm:pt>
    <dgm:pt modelId="{9C8A35D0-E6C2-4ED1-ACB0-D4D4E22BD40B}" type="parTrans" cxnId="{9844B07F-6813-42DA-8A42-CA940A409DC5}">
      <dgm:prSet/>
      <dgm:spPr/>
      <dgm:t>
        <a:bodyPr/>
        <a:lstStyle/>
        <a:p>
          <a:endParaRPr lang="pt-BR"/>
        </a:p>
      </dgm:t>
    </dgm:pt>
    <dgm:pt modelId="{0F8A999E-A10C-44FD-B5B5-84F1FB0FD188}" type="sibTrans" cxnId="{9844B07F-6813-42DA-8A42-CA940A409DC5}">
      <dgm:prSet/>
      <dgm:spPr/>
      <dgm:t>
        <a:bodyPr/>
        <a:lstStyle/>
        <a:p>
          <a:endParaRPr lang="pt-BR"/>
        </a:p>
      </dgm:t>
    </dgm:pt>
    <dgm:pt modelId="{AE367583-05FE-4A2F-A3AD-0160E02A7D8E}">
      <dgm:prSet phldrT="[Texto]"/>
      <dgm:spPr/>
      <dgm:t>
        <a:bodyPr/>
        <a:lstStyle/>
        <a:p>
          <a:r>
            <a:rPr lang="pt-BR" dirty="0">
              <a:latin typeface="Calibri"/>
              <a:ea typeface="Calibri"/>
              <a:cs typeface="Calibri"/>
            </a:rPr>
            <a:t>Projetos de pesquisa:</a:t>
          </a:r>
        </a:p>
      </dgm:t>
    </dgm:pt>
    <dgm:pt modelId="{8FF76936-435A-4154-BACF-B1073E0367D1}" type="parTrans" cxnId="{582998BF-E09E-47A5-82CF-DA2E23C4A774}">
      <dgm:prSet/>
      <dgm:spPr/>
      <dgm:t>
        <a:bodyPr/>
        <a:lstStyle/>
        <a:p>
          <a:endParaRPr lang="pt-BR"/>
        </a:p>
      </dgm:t>
    </dgm:pt>
    <dgm:pt modelId="{A7B0EFC4-1D71-4377-ADBE-73B93AAD1E08}" type="sibTrans" cxnId="{582998BF-E09E-47A5-82CF-DA2E23C4A774}">
      <dgm:prSet/>
      <dgm:spPr/>
      <dgm:t>
        <a:bodyPr/>
        <a:lstStyle/>
        <a:p>
          <a:endParaRPr lang="pt-BR"/>
        </a:p>
      </dgm:t>
    </dgm:pt>
    <dgm:pt modelId="{B572F168-2352-49CB-9289-1FF5FCEDAB4D}">
      <dgm:prSet phldrT="[Texto]"/>
      <dgm:spPr/>
      <dgm:t>
        <a:bodyPr/>
        <a:lstStyle/>
        <a:p>
          <a:r>
            <a:rPr lang="pt-BR" b="0" i="0" dirty="0">
              <a:latin typeface="Calibri"/>
              <a:ea typeface="Calibri"/>
              <a:cs typeface="Calibri"/>
            </a:rPr>
            <a:t>Tai Chi Chuan e Qi Gong: experimentações corporais em um processo formativo e práticas nos polos das Academias da Saúde</a:t>
          </a:r>
          <a:endParaRPr lang="pt-BR" dirty="0">
            <a:latin typeface="Calibri"/>
            <a:ea typeface="Calibri"/>
            <a:cs typeface="Calibri"/>
          </a:endParaRPr>
        </a:p>
      </dgm:t>
    </dgm:pt>
    <dgm:pt modelId="{E11BBDA4-F7CB-4F29-B06F-34C963B46EC2}" type="parTrans" cxnId="{FAB21BD4-9DA2-440A-AB15-A3105EB2FED0}">
      <dgm:prSet/>
      <dgm:spPr/>
      <dgm:t>
        <a:bodyPr/>
        <a:lstStyle/>
        <a:p>
          <a:endParaRPr lang="pt-BR"/>
        </a:p>
      </dgm:t>
    </dgm:pt>
    <dgm:pt modelId="{1369D47E-73AD-4388-9B6D-390A182B7C1A}" type="sibTrans" cxnId="{FAB21BD4-9DA2-440A-AB15-A3105EB2FED0}">
      <dgm:prSet/>
      <dgm:spPr/>
      <dgm:t>
        <a:bodyPr/>
        <a:lstStyle/>
        <a:p>
          <a:endParaRPr lang="pt-BR"/>
        </a:p>
      </dgm:t>
    </dgm:pt>
    <dgm:pt modelId="{E54B757F-3A28-4456-B064-6B63CCA277F4}">
      <dgm:prSet/>
      <dgm:spPr/>
      <dgm:t>
        <a:bodyPr/>
        <a:lstStyle/>
        <a:p>
          <a:r>
            <a:rPr lang="pt-BR" dirty="0">
              <a:latin typeface="Calibri"/>
              <a:ea typeface="Calibri"/>
              <a:cs typeface="Calibri"/>
            </a:rPr>
            <a:t>Atenção ambulatorial especializada em Minas Gerais: análise de processos de implementação e funcionamento dos Centros de Atenção Especializada (CEAE);</a:t>
          </a:r>
        </a:p>
      </dgm:t>
    </dgm:pt>
    <dgm:pt modelId="{22A2ECEB-5436-4AF8-96CD-8CF69C70D157}" type="parTrans" cxnId="{2FC7E74F-5E6A-446D-AB62-E0AF75A94DE4}">
      <dgm:prSet/>
      <dgm:spPr/>
      <dgm:t>
        <a:bodyPr/>
        <a:lstStyle/>
        <a:p>
          <a:endParaRPr lang="pt-BR"/>
        </a:p>
      </dgm:t>
    </dgm:pt>
    <dgm:pt modelId="{2FB9405E-B8B1-44A5-9E37-A12CB846478F}" type="sibTrans" cxnId="{2FC7E74F-5E6A-446D-AB62-E0AF75A94DE4}">
      <dgm:prSet/>
      <dgm:spPr/>
      <dgm:t>
        <a:bodyPr/>
        <a:lstStyle/>
        <a:p>
          <a:endParaRPr lang="pt-BR"/>
        </a:p>
      </dgm:t>
    </dgm:pt>
    <dgm:pt modelId="{0C42C88C-58F5-49F1-8247-3F4B687372CB}">
      <dgm:prSet/>
      <dgm:spPr/>
      <dgm:t>
        <a:bodyPr/>
        <a:lstStyle/>
        <a:p>
          <a:r>
            <a:rPr lang="pt-BR" b="0" i="0" dirty="0">
              <a:latin typeface="Calibri"/>
              <a:ea typeface="Calibri"/>
              <a:cs typeface="Calibri"/>
            </a:rPr>
            <a:t>Menos Preconceito É Mais Saúde: Divulgação Científica e Saúde da População LGBT;</a:t>
          </a:r>
          <a:endParaRPr lang="pt-BR" dirty="0">
            <a:latin typeface="Calibri"/>
            <a:ea typeface="Calibri"/>
            <a:cs typeface="Calibri"/>
          </a:endParaRPr>
        </a:p>
      </dgm:t>
    </dgm:pt>
    <dgm:pt modelId="{34C55D65-8CE4-41D6-A03D-608BD49FF972}" type="parTrans" cxnId="{68EB9EE8-0AD1-4F7C-9EEB-03CB82E94418}">
      <dgm:prSet/>
      <dgm:spPr/>
      <dgm:t>
        <a:bodyPr/>
        <a:lstStyle/>
        <a:p>
          <a:endParaRPr lang="pt-BR"/>
        </a:p>
      </dgm:t>
    </dgm:pt>
    <dgm:pt modelId="{7BD6FDE2-E369-47FF-A5F2-D369865C66F9}" type="sibTrans" cxnId="{68EB9EE8-0AD1-4F7C-9EEB-03CB82E94418}">
      <dgm:prSet/>
      <dgm:spPr/>
      <dgm:t>
        <a:bodyPr/>
        <a:lstStyle/>
        <a:p>
          <a:endParaRPr lang="pt-BR"/>
        </a:p>
      </dgm:t>
    </dgm:pt>
    <dgm:pt modelId="{74B4443E-07D0-41DE-8561-6A3FDEEF48D0}">
      <dgm:prSet/>
      <dgm:spPr/>
      <dgm:t>
        <a:bodyPr/>
        <a:lstStyle/>
        <a:p>
          <a:r>
            <a:rPr lang="pt-BR" b="0" i="0" dirty="0">
              <a:latin typeface="Calibri"/>
              <a:ea typeface="Calibri"/>
              <a:cs typeface="Calibri"/>
            </a:rPr>
            <a:t>Formação de profissionais de nível médio pela Escola de Saúde Pública do Estado de Minas Gerais: trajetórias e implicações no mundo do trabalho;</a:t>
          </a:r>
          <a:endParaRPr lang="pt-BR" dirty="0">
            <a:latin typeface="Calibri"/>
            <a:ea typeface="Calibri"/>
            <a:cs typeface="Calibri"/>
          </a:endParaRPr>
        </a:p>
      </dgm:t>
    </dgm:pt>
    <dgm:pt modelId="{C6DF2E01-4626-48C7-819E-F687903EBE05}" type="parTrans" cxnId="{10A4A223-982E-427E-A931-4176B46897AD}">
      <dgm:prSet/>
      <dgm:spPr/>
      <dgm:t>
        <a:bodyPr/>
        <a:lstStyle/>
        <a:p>
          <a:endParaRPr lang="pt-BR"/>
        </a:p>
      </dgm:t>
    </dgm:pt>
    <dgm:pt modelId="{431CFF50-7F96-439F-9042-BDE29D9EC253}" type="sibTrans" cxnId="{10A4A223-982E-427E-A931-4176B46897AD}">
      <dgm:prSet/>
      <dgm:spPr/>
      <dgm:t>
        <a:bodyPr/>
        <a:lstStyle/>
        <a:p>
          <a:endParaRPr lang="pt-BR"/>
        </a:p>
      </dgm:t>
    </dgm:pt>
    <dgm:pt modelId="{7E976E79-DCF8-4A9F-B259-98DA32E57FEF}">
      <dgm:prSet phldr="0"/>
      <dgm:spPr/>
      <dgm:t>
        <a:bodyPr/>
        <a:lstStyle/>
        <a:p>
          <a:r>
            <a:rPr lang="pt-BR" sz="1400" dirty="0">
              <a:latin typeface="Calibri"/>
              <a:ea typeface="Calibri"/>
              <a:cs typeface="Calibri"/>
            </a:rPr>
            <a:t>Nada será como antes: invenções cotidianas para o cuidado em liberdade nas redes de atenção psicossocial;</a:t>
          </a:r>
        </a:p>
      </dgm:t>
    </dgm:pt>
    <dgm:pt modelId="{84151890-8375-4D37-AB2D-44593D07BF77}" type="parTrans" cxnId="{7EC16544-D57A-40EF-A868-2A116940C3D4}">
      <dgm:prSet/>
      <dgm:spPr/>
    </dgm:pt>
    <dgm:pt modelId="{45B07B27-C54E-4E6C-AF40-BD3A4F66B369}" type="sibTrans" cxnId="{7EC16544-D57A-40EF-A868-2A116940C3D4}">
      <dgm:prSet/>
      <dgm:spPr/>
    </dgm:pt>
    <dgm:pt modelId="{F7F822BC-EB64-4464-9571-78546312C2A4}">
      <dgm:prSet phldr="0"/>
      <dgm:spPr/>
      <dgm:t>
        <a:bodyPr/>
        <a:lstStyle/>
        <a:p>
          <a:pPr rtl="0"/>
          <a:r>
            <a:rPr lang="pt-BR" sz="1400" dirty="0">
              <a:latin typeface="Calibri"/>
              <a:ea typeface="Calibri"/>
              <a:cs typeface="Calibri"/>
            </a:rPr>
            <a:t>Saúde e Trabalho no Sistema Prisional</a:t>
          </a:r>
          <a:r>
            <a:rPr lang="pt-BR" sz="1400" dirty="0">
              <a:latin typeface="Calibri"/>
              <a:ea typeface="Calibri"/>
              <a:cs typeface="Arial"/>
            </a:rPr>
            <a:t>;</a:t>
          </a:r>
          <a:endParaRPr lang="pt-BR" sz="1400" dirty="0">
            <a:latin typeface="Calibri"/>
            <a:ea typeface="Calibri"/>
            <a:cs typeface="Calibri"/>
          </a:endParaRPr>
        </a:p>
      </dgm:t>
    </dgm:pt>
    <dgm:pt modelId="{02011703-D671-453F-9293-84AA5A1003F3}" type="parTrans" cxnId="{C2905BD5-AFF7-4D71-AB0A-6433B5CE7145}">
      <dgm:prSet/>
      <dgm:spPr/>
    </dgm:pt>
    <dgm:pt modelId="{A7E0058C-D352-4D1C-99A2-92A0527DD8A7}" type="sibTrans" cxnId="{C2905BD5-AFF7-4D71-AB0A-6433B5CE7145}">
      <dgm:prSet/>
      <dgm:spPr/>
    </dgm:pt>
    <dgm:pt modelId="{5CD57960-520E-4683-B422-2A3883EB42C3}">
      <dgm:prSet phldr="0"/>
      <dgm:spPr/>
      <dgm:t>
        <a:bodyPr/>
        <a:lstStyle/>
        <a:p>
          <a:pPr rtl="0"/>
          <a:r>
            <a:rPr lang="pt-BR" sz="1400" dirty="0">
              <a:latin typeface="Calibri"/>
              <a:ea typeface="Calibri"/>
              <a:cs typeface="Calibri"/>
            </a:rPr>
            <a:t>Escritas e vivências nos Centros Estaduais de Atenção Especializada de Minas Gerais</a:t>
          </a:r>
          <a:r>
            <a:rPr lang="pt-BR" sz="1400" dirty="0">
              <a:latin typeface="Calibri"/>
              <a:ea typeface="Calibri"/>
              <a:cs typeface="Arial"/>
            </a:rPr>
            <a:t>;</a:t>
          </a:r>
        </a:p>
      </dgm:t>
    </dgm:pt>
    <dgm:pt modelId="{35E38652-AE7E-4330-8318-A6642C45D52D}" type="parTrans" cxnId="{CE909498-5F06-47F8-B3CA-5E11EEF9B2D5}">
      <dgm:prSet/>
      <dgm:spPr/>
    </dgm:pt>
    <dgm:pt modelId="{B7DC17A9-A6F9-4604-ADC0-34ED168420DD}" type="sibTrans" cxnId="{CE909498-5F06-47F8-B3CA-5E11EEF9B2D5}">
      <dgm:prSet/>
      <dgm:spPr/>
    </dgm:pt>
    <dgm:pt modelId="{FF9308CE-FB23-4909-8996-CDAF33CB286F}">
      <dgm:prSet phldr="0"/>
      <dgm:spPr/>
      <dgm:t>
        <a:bodyPr/>
        <a:lstStyle/>
        <a:p>
          <a:pPr rtl="0"/>
          <a:r>
            <a:rPr lang="pt-BR" sz="1400" dirty="0">
              <a:latin typeface="Calibri"/>
              <a:ea typeface="Calibri"/>
              <a:cs typeface="Calibri"/>
            </a:rPr>
            <a:t>Livro Caminhando contra o vento - Cuidado e cidadania na atenção a usuários de drogas no SUS</a:t>
          </a:r>
        </a:p>
      </dgm:t>
    </dgm:pt>
    <dgm:pt modelId="{FF96DCCF-C57A-43C8-A1F9-543DD3EF63A0}" type="parTrans" cxnId="{3E633E17-AC86-4DAD-BF47-340FDE427C5E}">
      <dgm:prSet/>
      <dgm:spPr/>
    </dgm:pt>
    <dgm:pt modelId="{FDB61B2C-E622-4FFF-84D6-8CAE6F270E25}" type="sibTrans" cxnId="{3E633E17-AC86-4DAD-BF47-340FDE427C5E}">
      <dgm:prSet/>
      <dgm:spPr/>
    </dgm:pt>
    <dgm:pt modelId="{32609BF0-0C03-45C0-BC18-B940034909AE}" type="pres">
      <dgm:prSet presAssocID="{2E70F029-631D-4EA6-8CED-9806C0280195}" presName="linear" presStyleCnt="0">
        <dgm:presLayoutVars>
          <dgm:dir/>
          <dgm:animLvl val="lvl"/>
          <dgm:resizeHandles val="exact"/>
        </dgm:presLayoutVars>
      </dgm:prSet>
      <dgm:spPr/>
    </dgm:pt>
    <dgm:pt modelId="{B4196682-EBBD-429E-B7DB-AC2EF9BC1BAE}" type="pres">
      <dgm:prSet presAssocID="{D6780FFB-1F5A-46FD-A22B-4320526F4D4F}" presName="parentLin" presStyleCnt="0"/>
      <dgm:spPr/>
    </dgm:pt>
    <dgm:pt modelId="{3183984D-6854-47E5-A2F7-52B214F0E43C}" type="pres">
      <dgm:prSet presAssocID="{D6780FFB-1F5A-46FD-A22B-4320526F4D4F}" presName="parentLeftMargin" presStyleLbl="node1" presStyleIdx="0" presStyleCnt="1"/>
      <dgm:spPr/>
    </dgm:pt>
    <dgm:pt modelId="{8FB7F2EC-33B9-403E-9E2D-B90FFA5D1D04}" type="pres">
      <dgm:prSet presAssocID="{D6780FFB-1F5A-46FD-A22B-4320526F4D4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160CCAE-2FB5-4FDA-AD7F-D87DB9CF99AB}" type="pres">
      <dgm:prSet presAssocID="{D6780FFB-1F5A-46FD-A22B-4320526F4D4F}" presName="negativeSpace" presStyleCnt="0"/>
      <dgm:spPr/>
    </dgm:pt>
    <dgm:pt modelId="{9E99539D-FA31-4F72-8D18-2D723FCEC1E8}" type="pres">
      <dgm:prSet presAssocID="{D6780FFB-1F5A-46FD-A22B-4320526F4D4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BADEC07-D75D-4BD4-A520-2CE84BED107E}" type="presOf" srcId="{E54B757F-3A28-4456-B064-6B63CCA277F4}" destId="{9E99539D-FA31-4F72-8D18-2D723FCEC1E8}" srcOrd="0" destOrd="2" presId="urn:microsoft.com/office/officeart/2005/8/layout/list1"/>
    <dgm:cxn modelId="{3E633E17-AC86-4DAD-BF47-340FDE427C5E}" srcId="{A23B4D4E-F96F-402F-905E-BA8AD44D204C}" destId="{FF9308CE-FB23-4909-8996-CDAF33CB286F}" srcOrd="3" destOrd="0" parTransId="{FF96DCCF-C57A-43C8-A1F9-543DD3EF63A0}" sibTransId="{FDB61B2C-E622-4FFF-84D6-8CAE6F270E25}"/>
    <dgm:cxn modelId="{10A4A223-982E-427E-A931-4176B46897AD}" srcId="{AE367583-05FE-4A2F-A3AD-0160E02A7D8E}" destId="{74B4443E-07D0-41DE-8561-6A3FDEEF48D0}" srcOrd="0" destOrd="0" parTransId="{C6DF2E01-4626-48C7-819E-F687903EBE05}" sibTransId="{431CFF50-7F96-439F-9042-BDE29D9EC253}"/>
    <dgm:cxn modelId="{9A53A423-9153-4057-A9F1-4A529C5556E8}" type="presOf" srcId="{AE367583-05FE-4A2F-A3AD-0160E02A7D8E}" destId="{9E99539D-FA31-4F72-8D18-2D723FCEC1E8}" srcOrd="0" destOrd="0" presId="urn:microsoft.com/office/officeart/2005/8/layout/list1"/>
    <dgm:cxn modelId="{608A203D-1285-4D3D-B31F-61E221EDA94A}" type="presOf" srcId="{74B4443E-07D0-41DE-8561-6A3FDEEF48D0}" destId="{9E99539D-FA31-4F72-8D18-2D723FCEC1E8}" srcOrd="0" destOrd="1" presId="urn:microsoft.com/office/officeart/2005/8/layout/list1"/>
    <dgm:cxn modelId="{BD80263D-7A1D-4074-AE14-EAE0CE0E610C}" type="presOf" srcId="{5CD57960-520E-4683-B422-2A3883EB42C3}" destId="{9E99539D-FA31-4F72-8D18-2D723FCEC1E8}" srcOrd="0" destOrd="9" presId="urn:microsoft.com/office/officeart/2005/8/layout/list1"/>
    <dgm:cxn modelId="{70A39763-1CF3-470F-8A3A-0B2422C8A650}" srcId="{D6780FFB-1F5A-46FD-A22B-4320526F4D4F}" destId="{7CA0CE56-5290-40A9-B93A-F934D67BDDFC}" srcOrd="1" destOrd="0" parTransId="{33005D95-DBC7-4FC9-B444-3E6E7BCDA015}" sibTransId="{3C75CEC3-800B-4EBD-B8D2-C1C1090155D9}"/>
    <dgm:cxn modelId="{7EC16544-D57A-40EF-A868-2A116940C3D4}" srcId="{A23B4D4E-F96F-402F-905E-BA8AD44D204C}" destId="{7E976E79-DCF8-4A9F-B259-98DA32E57FEF}" srcOrd="0" destOrd="0" parTransId="{84151890-8375-4D37-AB2D-44593D07BF77}" sibTransId="{45B07B27-C54E-4E6C-AF40-BD3A4F66B369}"/>
    <dgm:cxn modelId="{54D7E868-EAEB-4F37-A43A-172CCBE18207}" type="presOf" srcId="{F7F822BC-EB64-4464-9571-78546312C2A4}" destId="{9E99539D-FA31-4F72-8D18-2D723FCEC1E8}" srcOrd="0" destOrd="8" presId="urn:microsoft.com/office/officeart/2005/8/layout/list1"/>
    <dgm:cxn modelId="{4CA7256F-5A7B-4784-8526-9F80045D79F2}" type="presOf" srcId="{7E976E79-DCF8-4A9F-B259-98DA32E57FEF}" destId="{9E99539D-FA31-4F72-8D18-2D723FCEC1E8}" srcOrd="0" destOrd="7" presId="urn:microsoft.com/office/officeart/2005/8/layout/list1"/>
    <dgm:cxn modelId="{2FC7E74F-5E6A-446D-AB62-E0AF75A94DE4}" srcId="{AE367583-05FE-4A2F-A3AD-0160E02A7D8E}" destId="{E54B757F-3A28-4456-B064-6B63CCA277F4}" srcOrd="1" destOrd="0" parTransId="{22A2ECEB-5436-4AF8-96CD-8CF69C70D157}" sibTransId="{2FB9405E-B8B1-44A5-9E37-A12CB846478F}"/>
    <dgm:cxn modelId="{E3E0F67A-EB89-42D4-B0AE-370C51F3F332}" srcId="{D6780FFB-1F5A-46FD-A22B-4320526F4D4F}" destId="{A23B4D4E-F96F-402F-905E-BA8AD44D204C}" srcOrd="2" destOrd="0" parTransId="{C4EFFC83-FEBE-4487-9344-A276871515C3}" sibTransId="{CE5C2C2A-DD84-4586-919D-9705AA41EE40}"/>
    <dgm:cxn modelId="{9CCF6D7B-5079-4A0E-8AD1-C28956D84EE5}" type="presOf" srcId="{0C42C88C-58F5-49F1-8247-3F4B687372CB}" destId="{9E99539D-FA31-4F72-8D18-2D723FCEC1E8}" srcOrd="0" destOrd="3" presId="urn:microsoft.com/office/officeart/2005/8/layout/list1"/>
    <dgm:cxn modelId="{9844B07F-6813-42DA-8A42-CA940A409DC5}" srcId="{D6780FFB-1F5A-46FD-A22B-4320526F4D4F}" destId="{E60C0D58-922B-462B-9718-E5D47A13AC5D}" srcOrd="3" destOrd="0" parTransId="{9C8A35D0-E6C2-4ED1-ACB0-D4D4E22BD40B}" sibTransId="{0F8A999E-A10C-44FD-B5B5-84F1FB0FD188}"/>
    <dgm:cxn modelId="{F57A8486-EC49-434F-ACFA-3DB8DA576DF0}" type="presOf" srcId="{D6780FFB-1F5A-46FD-A22B-4320526F4D4F}" destId="{8FB7F2EC-33B9-403E-9E2D-B90FFA5D1D04}" srcOrd="1" destOrd="0" presId="urn:microsoft.com/office/officeart/2005/8/layout/list1"/>
    <dgm:cxn modelId="{61E17E96-292B-4A29-8765-6ACE029DD80A}" type="presOf" srcId="{EDDB5107-2981-408E-AD6A-8731C3278BFA}" destId="{9E99539D-FA31-4F72-8D18-2D723FCEC1E8}" srcOrd="0" destOrd="12" presId="urn:microsoft.com/office/officeart/2005/8/layout/list1"/>
    <dgm:cxn modelId="{CE909498-5F06-47F8-B3CA-5E11EEF9B2D5}" srcId="{A23B4D4E-F96F-402F-905E-BA8AD44D204C}" destId="{5CD57960-520E-4683-B422-2A3883EB42C3}" srcOrd="2" destOrd="0" parTransId="{35E38652-AE7E-4330-8318-A6642C45D52D}" sibTransId="{B7DC17A9-A6F9-4604-ADC0-34ED168420DD}"/>
    <dgm:cxn modelId="{94F46999-8A23-4E85-8BB6-2423874CD313}" srcId="{D6780FFB-1F5A-46FD-A22B-4320526F4D4F}" destId="{EDDB5107-2981-408E-AD6A-8731C3278BFA}" srcOrd="4" destOrd="0" parTransId="{6F0F663E-6B3B-4CEF-AD98-59A751B545F0}" sibTransId="{DE0AAD02-B9F1-44B0-B61C-8C69A19C83C5}"/>
    <dgm:cxn modelId="{D09DCBA1-FC3B-439C-BBCA-9BD1E82A5DC9}" type="presOf" srcId="{FF9308CE-FB23-4909-8996-CDAF33CB286F}" destId="{9E99539D-FA31-4F72-8D18-2D723FCEC1E8}" srcOrd="0" destOrd="10" presId="urn:microsoft.com/office/officeart/2005/8/layout/list1"/>
    <dgm:cxn modelId="{C2D5C9AB-AD2F-4A12-B1B8-5D9099B29967}" type="presOf" srcId="{E60C0D58-922B-462B-9718-E5D47A13AC5D}" destId="{9E99539D-FA31-4F72-8D18-2D723FCEC1E8}" srcOrd="0" destOrd="11" presId="urn:microsoft.com/office/officeart/2005/8/layout/list1"/>
    <dgm:cxn modelId="{ECF5CCAD-9CF1-469D-B149-30483182A6CF}" type="presOf" srcId="{B572F168-2352-49CB-9289-1FF5FCEDAB4D}" destId="{9E99539D-FA31-4F72-8D18-2D723FCEC1E8}" srcOrd="0" destOrd="4" presId="urn:microsoft.com/office/officeart/2005/8/layout/list1"/>
    <dgm:cxn modelId="{7536F7AE-1DD8-4232-9F51-92B4B8F42388}" type="presOf" srcId="{7CA0CE56-5290-40A9-B93A-F934D67BDDFC}" destId="{9E99539D-FA31-4F72-8D18-2D723FCEC1E8}" srcOrd="0" destOrd="5" presId="urn:microsoft.com/office/officeart/2005/8/layout/list1"/>
    <dgm:cxn modelId="{582998BF-E09E-47A5-82CF-DA2E23C4A774}" srcId="{D6780FFB-1F5A-46FD-A22B-4320526F4D4F}" destId="{AE367583-05FE-4A2F-A3AD-0160E02A7D8E}" srcOrd="0" destOrd="0" parTransId="{8FF76936-435A-4154-BACF-B1073E0367D1}" sibTransId="{A7B0EFC4-1D71-4377-ADBE-73B93AAD1E08}"/>
    <dgm:cxn modelId="{01D301C0-F7F7-4651-8857-7C27BAA7C731}" type="presOf" srcId="{D6780FFB-1F5A-46FD-A22B-4320526F4D4F}" destId="{3183984D-6854-47E5-A2F7-52B214F0E43C}" srcOrd="0" destOrd="0" presId="urn:microsoft.com/office/officeart/2005/8/layout/list1"/>
    <dgm:cxn modelId="{B6018CCB-BDC9-43EE-9876-7D6DFC3B5A4F}" type="presOf" srcId="{2E70F029-631D-4EA6-8CED-9806C0280195}" destId="{32609BF0-0C03-45C0-BC18-B940034909AE}" srcOrd="0" destOrd="0" presId="urn:microsoft.com/office/officeart/2005/8/layout/list1"/>
    <dgm:cxn modelId="{FAB21BD4-9DA2-440A-AB15-A3105EB2FED0}" srcId="{AE367583-05FE-4A2F-A3AD-0160E02A7D8E}" destId="{B572F168-2352-49CB-9289-1FF5FCEDAB4D}" srcOrd="3" destOrd="0" parTransId="{E11BBDA4-F7CB-4F29-B06F-34C963B46EC2}" sibTransId="{1369D47E-73AD-4388-9B6D-390A182B7C1A}"/>
    <dgm:cxn modelId="{C2905BD5-AFF7-4D71-AB0A-6433B5CE7145}" srcId="{A23B4D4E-F96F-402F-905E-BA8AD44D204C}" destId="{F7F822BC-EB64-4464-9571-78546312C2A4}" srcOrd="1" destOrd="0" parTransId="{02011703-D671-453F-9293-84AA5A1003F3}" sibTransId="{A7E0058C-D352-4D1C-99A2-92A0527DD8A7}"/>
    <dgm:cxn modelId="{68EB9EE8-0AD1-4F7C-9EEB-03CB82E94418}" srcId="{AE367583-05FE-4A2F-A3AD-0160E02A7D8E}" destId="{0C42C88C-58F5-49F1-8247-3F4B687372CB}" srcOrd="2" destOrd="0" parTransId="{34C55D65-8CE4-41D6-A03D-608BD49FF972}" sibTransId="{7BD6FDE2-E369-47FF-A5F2-D369865C66F9}"/>
    <dgm:cxn modelId="{E21EBAF1-D832-4C22-A092-BFE4510ECB08}" srcId="{2E70F029-631D-4EA6-8CED-9806C0280195}" destId="{D6780FFB-1F5A-46FD-A22B-4320526F4D4F}" srcOrd="0" destOrd="0" parTransId="{0E28B181-46E7-4C1A-AEA8-B918377E1C82}" sibTransId="{99B67E12-BF58-4E2C-A828-D25797A25294}"/>
    <dgm:cxn modelId="{B9977BFF-462D-4496-89DD-9043D8014D54}" type="presOf" srcId="{A23B4D4E-F96F-402F-905E-BA8AD44D204C}" destId="{9E99539D-FA31-4F72-8D18-2D723FCEC1E8}" srcOrd="0" destOrd="6" presId="urn:microsoft.com/office/officeart/2005/8/layout/list1"/>
    <dgm:cxn modelId="{039B9DF6-B3A6-42B2-872F-3CD6629B0200}" type="presParOf" srcId="{32609BF0-0C03-45C0-BC18-B940034909AE}" destId="{B4196682-EBBD-429E-B7DB-AC2EF9BC1BAE}" srcOrd="0" destOrd="0" presId="urn:microsoft.com/office/officeart/2005/8/layout/list1"/>
    <dgm:cxn modelId="{0D7139B5-5C82-4663-9161-70A66DD31D49}" type="presParOf" srcId="{B4196682-EBBD-429E-B7DB-AC2EF9BC1BAE}" destId="{3183984D-6854-47E5-A2F7-52B214F0E43C}" srcOrd="0" destOrd="0" presId="urn:microsoft.com/office/officeart/2005/8/layout/list1"/>
    <dgm:cxn modelId="{9B8E7ABB-60C9-4956-96EF-5F3020F0E5C9}" type="presParOf" srcId="{B4196682-EBBD-429E-B7DB-AC2EF9BC1BAE}" destId="{8FB7F2EC-33B9-403E-9E2D-B90FFA5D1D04}" srcOrd="1" destOrd="0" presId="urn:microsoft.com/office/officeart/2005/8/layout/list1"/>
    <dgm:cxn modelId="{692E2FAC-CF2D-4E21-9D17-86D241117F6C}" type="presParOf" srcId="{32609BF0-0C03-45C0-BC18-B940034909AE}" destId="{5160CCAE-2FB5-4FDA-AD7F-D87DB9CF99AB}" srcOrd="1" destOrd="0" presId="urn:microsoft.com/office/officeart/2005/8/layout/list1"/>
    <dgm:cxn modelId="{E233F080-5DB1-4CA2-87B6-BB8C63A80922}" type="presParOf" srcId="{32609BF0-0C03-45C0-BC18-B940034909AE}" destId="{9E99539D-FA31-4F72-8D18-2D723FCEC1E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C937BB-8D24-4D91-B4FC-34CAAE733699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17B5ED6F-E343-480B-8F82-1F2B1DD8213E}">
      <dgm:prSet phldrT="[Texto]" custT="1"/>
      <dgm:spPr/>
      <dgm:t>
        <a:bodyPr/>
        <a:lstStyle/>
        <a:p>
          <a:r>
            <a:rPr lang="pt-BR" sz="1800" b="1" dirty="0">
              <a:latin typeface="Calibri"/>
              <a:ea typeface="Calibri"/>
              <a:cs typeface="Calibri"/>
            </a:rPr>
            <a:t>Ação 4049 - Ações educacionais na área da saúde</a:t>
          </a:r>
        </a:p>
      </dgm:t>
    </dgm:pt>
    <dgm:pt modelId="{EEFC9854-AE13-457E-AC1B-B051C9750A4D}" type="parTrans" cxnId="{D81E78AC-D7E6-40E6-9A43-690D8F1B783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50B521-A6D5-421B-BE19-95ACCC712100}" type="sibTrans" cxnId="{D81E78AC-D7E6-40E6-9A43-690D8F1B783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AC7DB7E-1FDA-48CC-B878-348B53A36D19}">
      <dgm:prSet phldrT="[Texto]" custT="1"/>
      <dgm:spPr/>
      <dgm:t>
        <a:bodyPr/>
        <a:lstStyle/>
        <a:p>
          <a:pPr algn="ctr"/>
          <a:r>
            <a:rPr lang="pt-BR" sz="1350" dirty="0">
              <a:latin typeface="Calibri"/>
              <a:ea typeface="Calibri"/>
              <a:cs typeface="Calibri"/>
            </a:rPr>
            <a:t>Meta física: 25.000 alunos</a:t>
          </a:r>
        </a:p>
      </dgm:t>
    </dgm:pt>
    <dgm:pt modelId="{5257FAAD-7936-4DB7-8D51-7DB7C941E577}" type="parTrans" cxnId="{C1609F6F-DFBE-43A1-9C0F-8A7EF405106A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14C640D-0337-45DD-A24C-37EECD6AC647}" type="sibTrans" cxnId="{C1609F6F-DFBE-43A1-9C0F-8A7EF405106A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CB39B6-84AF-4426-9E4C-F9FFB6FCF34E}">
      <dgm:prSet phldrT="[Texto]" custT="1"/>
      <dgm:spPr/>
      <dgm:t>
        <a:bodyPr/>
        <a:lstStyle/>
        <a:p>
          <a:r>
            <a:rPr lang="pt-BR" sz="1350" b="0" dirty="0">
              <a:latin typeface="Calibri"/>
              <a:ea typeface="Calibri"/>
              <a:cs typeface="Calibri"/>
            </a:rPr>
            <a:t>Meta orçamentária: </a:t>
          </a:r>
          <a:br>
            <a:rPr lang="pt-BR" sz="1350" b="0" dirty="0">
              <a:latin typeface="Calibri"/>
              <a:ea typeface="Calibri"/>
              <a:cs typeface="Calibri"/>
            </a:rPr>
          </a:br>
          <a:r>
            <a:rPr lang="pt-BR" sz="1350" b="0" dirty="0">
              <a:latin typeface="Calibri"/>
              <a:ea typeface="Calibri"/>
              <a:cs typeface="Calibri"/>
            </a:rPr>
            <a:t>R$ 3.473.840,00</a:t>
          </a:r>
        </a:p>
      </dgm:t>
    </dgm:pt>
    <dgm:pt modelId="{BCFED2DB-D704-4BC9-8F4C-A5693598B4A4}" type="parTrans" cxnId="{6EE4CEF2-23BC-4298-84EE-9BB1B2CC242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54DC57-A6C9-462A-9183-EAC38B57B25B}" type="sibTrans" cxnId="{6EE4CEF2-23BC-4298-84EE-9BB1B2CC242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41C840-A8E3-45A6-A97F-6761B6ECABEA}">
      <dgm:prSet phldrT="[Texto]" custT="1"/>
      <dgm:spPr/>
      <dgm:t>
        <a:bodyPr/>
        <a:lstStyle/>
        <a:p>
          <a:r>
            <a:rPr lang="pt-BR" sz="1350" b="0" dirty="0">
              <a:latin typeface="Calibri"/>
              <a:ea typeface="Calibri"/>
              <a:cs typeface="Calibri"/>
            </a:rPr>
            <a:t>Meta orçamentária: </a:t>
          </a:r>
          <a:br>
            <a:rPr lang="pt-BR" sz="1350" b="0" dirty="0">
              <a:latin typeface="Calibri"/>
              <a:ea typeface="Calibri"/>
              <a:cs typeface="Calibri"/>
            </a:rPr>
          </a:br>
          <a:r>
            <a:rPr lang="pt-BR" sz="1350" b="0" dirty="0">
              <a:latin typeface="Calibri"/>
              <a:ea typeface="Calibri"/>
              <a:cs typeface="Calibri"/>
            </a:rPr>
            <a:t>R$ 1.019.380,00</a:t>
          </a:r>
        </a:p>
      </dgm:t>
    </dgm:pt>
    <dgm:pt modelId="{8CE6A611-4CFE-4F8C-82DA-47E220ED3037}" type="parTrans" cxnId="{138B588A-9752-422D-9979-C48473CED5E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D843D60-ECA4-45FA-AE7B-62C0552E3B8A}" type="sibTrans" cxnId="{138B588A-9752-422D-9979-C48473CED5E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19B814-277C-4F04-84DE-C6E2CB5F8FFD}">
      <dgm:prSet phldrT="[Texto]" custT="1"/>
      <dgm:spPr/>
      <dgm:t>
        <a:bodyPr/>
        <a:lstStyle/>
        <a:p>
          <a:r>
            <a:rPr lang="pt-BR" sz="1350" dirty="0">
              <a:latin typeface="Calibri"/>
              <a:ea typeface="Calibri"/>
              <a:cs typeface="Calibri"/>
            </a:rPr>
            <a:t>Meta física: 210 produções</a:t>
          </a:r>
        </a:p>
      </dgm:t>
    </dgm:pt>
    <dgm:pt modelId="{706D09BF-EF4B-4C67-AE27-E5432B540717}" type="sibTrans" cxnId="{EE6F4578-CDBB-4BF2-8778-AA17368FC35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4F76A5-D468-4168-9A16-05D2A1D47D8E}" type="parTrans" cxnId="{EE6F4578-CDBB-4BF2-8778-AA17368FC35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0D025E-F91F-4191-B91D-9DE334008A95}">
      <dgm:prSet phldrT="[Texto]" custT="1"/>
      <dgm:spPr/>
      <dgm:t>
        <a:bodyPr/>
        <a:lstStyle/>
        <a:p>
          <a:r>
            <a:rPr lang="pt-BR" sz="1800" b="1" dirty="0">
              <a:latin typeface="Calibri"/>
              <a:ea typeface="Calibri"/>
              <a:cs typeface="Calibri"/>
            </a:rPr>
            <a:t>Ação 4050 - Produção científica no campo da saúde </a:t>
          </a:r>
        </a:p>
      </dgm:t>
    </dgm:pt>
    <dgm:pt modelId="{957E3BCC-C7C5-4AE3-B2D6-8333AC4BDA8E}" type="sibTrans" cxnId="{7E02A72C-FA85-4F08-A94C-B7D5EEF18925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444FD63-A862-4807-A344-61919004649A}" type="parTrans" cxnId="{7E02A72C-FA85-4F08-A94C-B7D5EEF18925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3BDC40A-850B-4CB6-BEC0-2BED4713E809}" type="pres">
      <dgm:prSet presAssocID="{F4C937BB-8D24-4D91-B4FC-34CAAE733699}" presName="theList" presStyleCnt="0">
        <dgm:presLayoutVars>
          <dgm:dir/>
          <dgm:animLvl val="lvl"/>
          <dgm:resizeHandles val="exact"/>
        </dgm:presLayoutVars>
      </dgm:prSet>
      <dgm:spPr/>
    </dgm:pt>
    <dgm:pt modelId="{571DC739-2A4E-40F3-BA52-8A277CB7DB8A}" type="pres">
      <dgm:prSet presAssocID="{17B5ED6F-E343-480B-8F82-1F2B1DD8213E}" presName="compNode" presStyleCnt="0"/>
      <dgm:spPr/>
    </dgm:pt>
    <dgm:pt modelId="{27F3D9B9-796A-4162-BF9F-D38CA711B2BB}" type="pres">
      <dgm:prSet presAssocID="{17B5ED6F-E343-480B-8F82-1F2B1DD8213E}" presName="aNode" presStyleLbl="bgShp" presStyleIdx="0" presStyleCnt="2"/>
      <dgm:spPr/>
    </dgm:pt>
    <dgm:pt modelId="{42D711F9-DA3C-4A34-A5FC-6D14F8D66D18}" type="pres">
      <dgm:prSet presAssocID="{17B5ED6F-E343-480B-8F82-1F2B1DD8213E}" presName="textNode" presStyleLbl="bgShp" presStyleIdx="0" presStyleCnt="2"/>
      <dgm:spPr/>
    </dgm:pt>
    <dgm:pt modelId="{7B47D605-7ED8-414F-8585-831951F51701}" type="pres">
      <dgm:prSet presAssocID="{17B5ED6F-E343-480B-8F82-1F2B1DD8213E}" presName="compChildNode" presStyleCnt="0"/>
      <dgm:spPr/>
    </dgm:pt>
    <dgm:pt modelId="{D2625BE9-1415-46AB-AC25-3B7606346E44}" type="pres">
      <dgm:prSet presAssocID="{17B5ED6F-E343-480B-8F82-1F2B1DD8213E}" presName="theInnerList" presStyleCnt="0"/>
      <dgm:spPr/>
    </dgm:pt>
    <dgm:pt modelId="{DD39AA7F-221D-4A4A-A1CF-6746FE013E27}" type="pres">
      <dgm:prSet presAssocID="{9AC7DB7E-1FDA-48CC-B878-348B53A36D19}" presName="childNode" presStyleLbl="node1" presStyleIdx="0" presStyleCnt="4">
        <dgm:presLayoutVars>
          <dgm:bulletEnabled val="1"/>
        </dgm:presLayoutVars>
      </dgm:prSet>
      <dgm:spPr/>
    </dgm:pt>
    <dgm:pt modelId="{A26AB6B6-7796-4AE2-84EE-996D9FAF6F8D}" type="pres">
      <dgm:prSet presAssocID="{9AC7DB7E-1FDA-48CC-B878-348B53A36D19}" presName="aSpace2" presStyleCnt="0"/>
      <dgm:spPr/>
    </dgm:pt>
    <dgm:pt modelId="{076D82EE-D1D5-41BE-93D1-00F16A1DBFDC}" type="pres">
      <dgm:prSet presAssocID="{9ECB39B6-84AF-4426-9E4C-F9FFB6FCF34E}" presName="childNode" presStyleLbl="node1" presStyleIdx="1" presStyleCnt="4">
        <dgm:presLayoutVars>
          <dgm:bulletEnabled val="1"/>
        </dgm:presLayoutVars>
      </dgm:prSet>
      <dgm:spPr/>
    </dgm:pt>
    <dgm:pt modelId="{92284EBF-2F7E-475F-97C7-A30704B01E34}" type="pres">
      <dgm:prSet presAssocID="{17B5ED6F-E343-480B-8F82-1F2B1DD8213E}" presName="aSpace" presStyleCnt="0"/>
      <dgm:spPr/>
    </dgm:pt>
    <dgm:pt modelId="{09C17FEF-E50B-421F-825B-D6AE1787DD0C}" type="pres">
      <dgm:prSet presAssocID="{600D025E-F91F-4191-B91D-9DE334008A95}" presName="compNode" presStyleCnt="0"/>
      <dgm:spPr/>
    </dgm:pt>
    <dgm:pt modelId="{449A8220-EBED-4BA9-8B60-E9ADFE58CB9F}" type="pres">
      <dgm:prSet presAssocID="{600D025E-F91F-4191-B91D-9DE334008A95}" presName="aNode" presStyleLbl="bgShp" presStyleIdx="1" presStyleCnt="2"/>
      <dgm:spPr/>
    </dgm:pt>
    <dgm:pt modelId="{11F4B2EC-4D2B-475E-9D24-FD4DB8A35487}" type="pres">
      <dgm:prSet presAssocID="{600D025E-F91F-4191-B91D-9DE334008A95}" presName="textNode" presStyleLbl="bgShp" presStyleIdx="1" presStyleCnt="2"/>
      <dgm:spPr/>
    </dgm:pt>
    <dgm:pt modelId="{05E405F0-C006-45AB-8FF1-AEEA7483D0DB}" type="pres">
      <dgm:prSet presAssocID="{600D025E-F91F-4191-B91D-9DE334008A95}" presName="compChildNode" presStyleCnt="0"/>
      <dgm:spPr/>
    </dgm:pt>
    <dgm:pt modelId="{C86EBDA3-BF66-4FF1-A7A6-C1563B874272}" type="pres">
      <dgm:prSet presAssocID="{600D025E-F91F-4191-B91D-9DE334008A95}" presName="theInnerList" presStyleCnt="0"/>
      <dgm:spPr/>
    </dgm:pt>
    <dgm:pt modelId="{E373EA42-9DD1-4B76-9434-6AF235C91395}" type="pres">
      <dgm:prSet presAssocID="{1519B814-277C-4F04-84DE-C6E2CB5F8FFD}" presName="childNode" presStyleLbl="node1" presStyleIdx="2" presStyleCnt="4">
        <dgm:presLayoutVars>
          <dgm:bulletEnabled val="1"/>
        </dgm:presLayoutVars>
      </dgm:prSet>
      <dgm:spPr/>
    </dgm:pt>
    <dgm:pt modelId="{CD75A0C7-7632-4E3D-A1B5-41EEC72664C9}" type="pres">
      <dgm:prSet presAssocID="{1519B814-277C-4F04-84DE-C6E2CB5F8FFD}" presName="aSpace2" presStyleCnt="0"/>
      <dgm:spPr/>
    </dgm:pt>
    <dgm:pt modelId="{73A17CD6-5C0E-48CE-A761-3765358BBFB4}" type="pres">
      <dgm:prSet presAssocID="{4C41C840-A8E3-45A6-A97F-6761B6ECABEA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AC99630E-A458-49C2-AEFA-75A810137641}" type="presOf" srcId="{F4C937BB-8D24-4D91-B4FC-34CAAE733699}" destId="{23BDC40A-850B-4CB6-BEC0-2BED4713E809}" srcOrd="0" destOrd="0" presId="urn:microsoft.com/office/officeart/2005/8/layout/lProcess2"/>
    <dgm:cxn modelId="{7E02A72C-FA85-4F08-A94C-B7D5EEF18925}" srcId="{F4C937BB-8D24-4D91-B4FC-34CAAE733699}" destId="{600D025E-F91F-4191-B91D-9DE334008A95}" srcOrd="1" destOrd="0" parTransId="{C444FD63-A862-4807-A344-61919004649A}" sibTransId="{957E3BCC-C7C5-4AE3-B2D6-8333AC4BDA8E}"/>
    <dgm:cxn modelId="{5EB96461-E117-4C73-BCE1-424F055A15B5}" type="presOf" srcId="{17B5ED6F-E343-480B-8F82-1F2B1DD8213E}" destId="{27F3D9B9-796A-4162-BF9F-D38CA711B2BB}" srcOrd="0" destOrd="0" presId="urn:microsoft.com/office/officeart/2005/8/layout/lProcess2"/>
    <dgm:cxn modelId="{068A8562-B2B7-4BA4-911F-7390DC25F8DA}" type="presOf" srcId="{9AC7DB7E-1FDA-48CC-B878-348B53A36D19}" destId="{DD39AA7F-221D-4A4A-A1CF-6746FE013E27}" srcOrd="0" destOrd="0" presId="urn:microsoft.com/office/officeart/2005/8/layout/lProcess2"/>
    <dgm:cxn modelId="{7278686A-CCD8-41AF-9CF0-CBAE4115D890}" type="presOf" srcId="{9ECB39B6-84AF-4426-9E4C-F9FFB6FCF34E}" destId="{076D82EE-D1D5-41BE-93D1-00F16A1DBFDC}" srcOrd="0" destOrd="0" presId="urn:microsoft.com/office/officeart/2005/8/layout/lProcess2"/>
    <dgm:cxn modelId="{C1609F6F-DFBE-43A1-9C0F-8A7EF405106A}" srcId="{17B5ED6F-E343-480B-8F82-1F2B1DD8213E}" destId="{9AC7DB7E-1FDA-48CC-B878-348B53A36D19}" srcOrd="0" destOrd="0" parTransId="{5257FAAD-7936-4DB7-8D51-7DB7C941E577}" sibTransId="{A14C640D-0337-45DD-A24C-37EECD6AC647}"/>
    <dgm:cxn modelId="{EE6F4578-CDBB-4BF2-8778-AA17368FC352}" srcId="{600D025E-F91F-4191-B91D-9DE334008A95}" destId="{1519B814-277C-4F04-84DE-C6E2CB5F8FFD}" srcOrd="0" destOrd="0" parTransId="{C34F76A5-D468-4168-9A16-05D2A1D47D8E}" sibTransId="{706D09BF-EF4B-4C67-AE27-E5432B540717}"/>
    <dgm:cxn modelId="{9B3AD589-A394-46F1-8367-F4B5801388A0}" type="presOf" srcId="{4C41C840-A8E3-45A6-A97F-6761B6ECABEA}" destId="{73A17CD6-5C0E-48CE-A761-3765358BBFB4}" srcOrd="0" destOrd="0" presId="urn:microsoft.com/office/officeart/2005/8/layout/lProcess2"/>
    <dgm:cxn modelId="{138B588A-9752-422D-9979-C48473CED5E2}" srcId="{600D025E-F91F-4191-B91D-9DE334008A95}" destId="{4C41C840-A8E3-45A6-A97F-6761B6ECABEA}" srcOrd="1" destOrd="0" parTransId="{8CE6A611-4CFE-4F8C-82DA-47E220ED3037}" sibTransId="{BD843D60-ECA4-45FA-AE7B-62C0552E3B8A}"/>
    <dgm:cxn modelId="{815C36A3-1CA4-4C16-8239-6A3131B42166}" type="presOf" srcId="{1519B814-277C-4F04-84DE-C6E2CB5F8FFD}" destId="{E373EA42-9DD1-4B76-9434-6AF235C91395}" srcOrd="0" destOrd="0" presId="urn:microsoft.com/office/officeart/2005/8/layout/lProcess2"/>
    <dgm:cxn modelId="{46C9CBA7-7801-48D4-A20C-0440FBF49A09}" type="presOf" srcId="{600D025E-F91F-4191-B91D-9DE334008A95}" destId="{11F4B2EC-4D2B-475E-9D24-FD4DB8A35487}" srcOrd="1" destOrd="0" presId="urn:microsoft.com/office/officeart/2005/8/layout/lProcess2"/>
    <dgm:cxn modelId="{D81E78AC-D7E6-40E6-9A43-690D8F1B783E}" srcId="{F4C937BB-8D24-4D91-B4FC-34CAAE733699}" destId="{17B5ED6F-E343-480B-8F82-1F2B1DD8213E}" srcOrd="0" destOrd="0" parTransId="{EEFC9854-AE13-457E-AC1B-B051C9750A4D}" sibTransId="{A450B521-A6D5-421B-BE19-95ACCC712100}"/>
    <dgm:cxn modelId="{80A20BD2-8447-48F3-80F6-62116C3E22ED}" type="presOf" srcId="{600D025E-F91F-4191-B91D-9DE334008A95}" destId="{449A8220-EBED-4BA9-8B60-E9ADFE58CB9F}" srcOrd="0" destOrd="0" presId="urn:microsoft.com/office/officeart/2005/8/layout/lProcess2"/>
    <dgm:cxn modelId="{C0FF06E2-2EBB-4CE5-9D69-84CB9C24AA83}" type="presOf" srcId="{17B5ED6F-E343-480B-8F82-1F2B1DD8213E}" destId="{42D711F9-DA3C-4A34-A5FC-6D14F8D66D18}" srcOrd="1" destOrd="0" presId="urn:microsoft.com/office/officeart/2005/8/layout/lProcess2"/>
    <dgm:cxn modelId="{6EE4CEF2-23BC-4298-84EE-9BB1B2CC2422}" srcId="{17B5ED6F-E343-480B-8F82-1F2B1DD8213E}" destId="{9ECB39B6-84AF-4426-9E4C-F9FFB6FCF34E}" srcOrd="1" destOrd="0" parTransId="{BCFED2DB-D704-4BC9-8F4C-A5693598B4A4}" sibTransId="{A554DC57-A6C9-462A-9183-EAC38B57B25B}"/>
    <dgm:cxn modelId="{609517CE-9D95-4418-AA45-F11A6F19A326}" type="presParOf" srcId="{23BDC40A-850B-4CB6-BEC0-2BED4713E809}" destId="{571DC739-2A4E-40F3-BA52-8A277CB7DB8A}" srcOrd="0" destOrd="0" presId="urn:microsoft.com/office/officeart/2005/8/layout/lProcess2"/>
    <dgm:cxn modelId="{95981866-4BC2-4395-8F20-CAAD1221DBC2}" type="presParOf" srcId="{571DC739-2A4E-40F3-BA52-8A277CB7DB8A}" destId="{27F3D9B9-796A-4162-BF9F-D38CA711B2BB}" srcOrd="0" destOrd="0" presId="urn:microsoft.com/office/officeart/2005/8/layout/lProcess2"/>
    <dgm:cxn modelId="{CBC7E698-E6BD-4B8D-B1B8-9D7BA386E566}" type="presParOf" srcId="{571DC739-2A4E-40F3-BA52-8A277CB7DB8A}" destId="{42D711F9-DA3C-4A34-A5FC-6D14F8D66D18}" srcOrd="1" destOrd="0" presId="urn:microsoft.com/office/officeart/2005/8/layout/lProcess2"/>
    <dgm:cxn modelId="{F7D11424-0F56-4A14-8399-0AA3999476F6}" type="presParOf" srcId="{571DC739-2A4E-40F3-BA52-8A277CB7DB8A}" destId="{7B47D605-7ED8-414F-8585-831951F51701}" srcOrd="2" destOrd="0" presId="urn:microsoft.com/office/officeart/2005/8/layout/lProcess2"/>
    <dgm:cxn modelId="{FA26A8E0-EF00-466B-83AA-9105515B4EC1}" type="presParOf" srcId="{7B47D605-7ED8-414F-8585-831951F51701}" destId="{D2625BE9-1415-46AB-AC25-3B7606346E44}" srcOrd="0" destOrd="0" presId="urn:microsoft.com/office/officeart/2005/8/layout/lProcess2"/>
    <dgm:cxn modelId="{0F3AB39D-3992-45EC-B658-993DCC5F0755}" type="presParOf" srcId="{D2625BE9-1415-46AB-AC25-3B7606346E44}" destId="{DD39AA7F-221D-4A4A-A1CF-6746FE013E27}" srcOrd="0" destOrd="0" presId="urn:microsoft.com/office/officeart/2005/8/layout/lProcess2"/>
    <dgm:cxn modelId="{B0BAA089-FCE3-4C5B-A086-6898C7FC4EF5}" type="presParOf" srcId="{D2625BE9-1415-46AB-AC25-3B7606346E44}" destId="{A26AB6B6-7796-4AE2-84EE-996D9FAF6F8D}" srcOrd="1" destOrd="0" presId="urn:microsoft.com/office/officeart/2005/8/layout/lProcess2"/>
    <dgm:cxn modelId="{9ED76F8F-E4F9-403B-93E7-A58229EA916B}" type="presParOf" srcId="{D2625BE9-1415-46AB-AC25-3B7606346E44}" destId="{076D82EE-D1D5-41BE-93D1-00F16A1DBFDC}" srcOrd="2" destOrd="0" presId="urn:microsoft.com/office/officeart/2005/8/layout/lProcess2"/>
    <dgm:cxn modelId="{D905ABFD-1619-4320-A09D-92666239B94A}" type="presParOf" srcId="{23BDC40A-850B-4CB6-BEC0-2BED4713E809}" destId="{92284EBF-2F7E-475F-97C7-A30704B01E34}" srcOrd="1" destOrd="0" presId="urn:microsoft.com/office/officeart/2005/8/layout/lProcess2"/>
    <dgm:cxn modelId="{59B4FF49-D063-4698-B3C0-C9A62347F52E}" type="presParOf" srcId="{23BDC40A-850B-4CB6-BEC0-2BED4713E809}" destId="{09C17FEF-E50B-421F-825B-D6AE1787DD0C}" srcOrd="2" destOrd="0" presId="urn:microsoft.com/office/officeart/2005/8/layout/lProcess2"/>
    <dgm:cxn modelId="{BE752AF1-C570-4A07-ABFC-985EE0F307AC}" type="presParOf" srcId="{09C17FEF-E50B-421F-825B-D6AE1787DD0C}" destId="{449A8220-EBED-4BA9-8B60-E9ADFE58CB9F}" srcOrd="0" destOrd="0" presId="urn:microsoft.com/office/officeart/2005/8/layout/lProcess2"/>
    <dgm:cxn modelId="{94F1D83B-638E-4AB7-8673-ECAF4A704AA6}" type="presParOf" srcId="{09C17FEF-E50B-421F-825B-D6AE1787DD0C}" destId="{11F4B2EC-4D2B-475E-9D24-FD4DB8A35487}" srcOrd="1" destOrd="0" presId="urn:microsoft.com/office/officeart/2005/8/layout/lProcess2"/>
    <dgm:cxn modelId="{8EEA6AFB-4753-48F2-9EBE-E5343DEC24C9}" type="presParOf" srcId="{09C17FEF-E50B-421F-825B-D6AE1787DD0C}" destId="{05E405F0-C006-45AB-8FF1-AEEA7483D0DB}" srcOrd="2" destOrd="0" presId="urn:microsoft.com/office/officeart/2005/8/layout/lProcess2"/>
    <dgm:cxn modelId="{29F3A0E6-CC8E-49D3-BC2F-BE3DBCD5F58C}" type="presParOf" srcId="{05E405F0-C006-45AB-8FF1-AEEA7483D0DB}" destId="{C86EBDA3-BF66-4FF1-A7A6-C1563B874272}" srcOrd="0" destOrd="0" presId="urn:microsoft.com/office/officeart/2005/8/layout/lProcess2"/>
    <dgm:cxn modelId="{3E5041BC-A45E-4A4D-A71E-34847C023F60}" type="presParOf" srcId="{C86EBDA3-BF66-4FF1-A7A6-C1563B874272}" destId="{E373EA42-9DD1-4B76-9434-6AF235C91395}" srcOrd="0" destOrd="0" presId="urn:microsoft.com/office/officeart/2005/8/layout/lProcess2"/>
    <dgm:cxn modelId="{1C62BC3C-554D-434C-9B02-CE1D15C9F106}" type="presParOf" srcId="{C86EBDA3-BF66-4FF1-A7A6-C1563B874272}" destId="{CD75A0C7-7632-4E3D-A1B5-41EEC72664C9}" srcOrd="1" destOrd="0" presId="urn:microsoft.com/office/officeart/2005/8/layout/lProcess2"/>
    <dgm:cxn modelId="{F859E231-5BB0-4987-A28D-3E2477A46714}" type="presParOf" srcId="{C86EBDA3-BF66-4FF1-A7A6-C1563B874272}" destId="{73A17CD6-5C0E-48CE-A761-3765358BBFB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A20EAB-623C-4713-97DB-33A59CD676B6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D81A4C7E-9DF1-4327-B227-42C4A6987B8A}">
      <dgm:prSet phldr="0" custT="1"/>
      <dgm:spPr/>
      <dgm:t>
        <a:bodyPr/>
        <a:lstStyle/>
        <a:p>
          <a:pPr rtl="0"/>
          <a:r>
            <a:rPr lang="pt-BR" sz="1600" b="1" dirty="0">
              <a:latin typeface="Calibri"/>
              <a:cs typeface="Calibri"/>
            </a:rPr>
            <a:t>Ação 4049</a:t>
          </a:r>
          <a:endParaRPr lang="pt-BR" sz="1600" dirty="0">
            <a:latin typeface="Calibri"/>
            <a:ea typeface="Calibri"/>
            <a:cs typeface="Calibri"/>
          </a:endParaRPr>
        </a:p>
      </dgm:t>
    </dgm:pt>
    <dgm:pt modelId="{374E2943-974D-45C3-B1F0-8019043091B2}" type="parTrans" cxnId="{A747E1EF-FF10-4DAC-B018-8A3EFF548271}">
      <dgm:prSet/>
      <dgm:spPr/>
      <dgm:t>
        <a:bodyPr/>
        <a:lstStyle/>
        <a:p>
          <a:endParaRPr lang="pt-BR"/>
        </a:p>
      </dgm:t>
    </dgm:pt>
    <dgm:pt modelId="{BCFE7035-01FA-4D3C-A422-42B9C516DA91}" type="sibTrans" cxnId="{A747E1EF-FF10-4DAC-B018-8A3EFF548271}">
      <dgm:prSet/>
      <dgm:spPr/>
      <dgm:t>
        <a:bodyPr/>
        <a:lstStyle/>
        <a:p>
          <a:endParaRPr lang="pt-BR"/>
        </a:p>
      </dgm:t>
    </dgm:pt>
    <dgm:pt modelId="{F01DD1AB-DC2F-46DA-B079-16B2D84A5A20}">
      <dgm:prSet phldr="0"/>
      <dgm:spPr/>
      <dgm:t>
        <a:bodyPr/>
        <a:lstStyle/>
        <a:p>
          <a:r>
            <a:rPr lang="pt-BR" sz="1600" b="0" dirty="0">
              <a:latin typeface="Calibri"/>
              <a:cs typeface="Calibri"/>
            </a:rPr>
            <a:t> Especializações em:</a:t>
          </a:r>
          <a:endParaRPr lang="en-US" sz="1600" b="0" dirty="0">
            <a:latin typeface="Calibri"/>
            <a:cs typeface="Calibri"/>
          </a:endParaRPr>
        </a:p>
      </dgm:t>
    </dgm:pt>
    <dgm:pt modelId="{DE8B7514-E243-4054-850E-5FDDF599018A}" type="parTrans" cxnId="{DD750D40-D506-4DA7-9CAC-E777969BBC1F}">
      <dgm:prSet/>
      <dgm:spPr/>
      <dgm:t>
        <a:bodyPr/>
        <a:lstStyle/>
        <a:p>
          <a:endParaRPr lang="pt-BR"/>
        </a:p>
      </dgm:t>
    </dgm:pt>
    <dgm:pt modelId="{E632257B-0C5C-4481-9618-4B7BE6A40238}" type="sibTrans" cxnId="{DD750D40-D506-4DA7-9CAC-E777969BBC1F}">
      <dgm:prSet/>
      <dgm:spPr/>
      <dgm:t>
        <a:bodyPr/>
        <a:lstStyle/>
        <a:p>
          <a:endParaRPr lang="pt-BR"/>
        </a:p>
      </dgm:t>
    </dgm:pt>
    <dgm:pt modelId="{129346A8-7029-4AA9-AD1C-0704671EAF75}">
      <dgm:prSet phldr="0"/>
      <dgm:spPr/>
      <dgm:t>
        <a:bodyPr/>
        <a:lstStyle/>
        <a:p>
          <a:r>
            <a:rPr lang="pt-BR" sz="1600" b="0" dirty="0">
              <a:latin typeface="Calibri"/>
              <a:cs typeface="Calibri"/>
            </a:rPr>
            <a:t> Saúde Pública</a:t>
          </a:r>
          <a:endParaRPr lang="en-US" sz="1600" b="0" dirty="0">
            <a:latin typeface="Calibri"/>
            <a:cs typeface="Calibri"/>
          </a:endParaRPr>
        </a:p>
      </dgm:t>
    </dgm:pt>
    <dgm:pt modelId="{AD479065-B119-45FD-9A56-E30630CC161D}" type="parTrans" cxnId="{EA8A872A-DC6D-4168-9C8C-8F458B62ECC6}">
      <dgm:prSet/>
      <dgm:spPr/>
      <dgm:t>
        <a:bodyPr/>
        <a:lstStyle/>
        <a:p>
          <a:endParaRPr lang="pt-BR"/>
        </a:p>
      </dgm:t>
    </dgm:pt>
    <dgm:pt modelId="{256DB7AC-D9AB-4D97-AEB2-AE362B8639E5}" type="sibTrans" cxnId="{EA8A872A-DC6D-4168-9C8C-8F458B62ECC6}">
      <dgm:prSet/>
      <dgm:spPr/>
      <dgm:t>
        <a:bodyPr/>
        <a:lstStyle/>
        <a:p>
          <a:endParaRPr lang="pt-BR"/>
        </a:p>
      </dgm:t>
    </dgm:pt>
    <dgm:pt modelId="{F1153751-7A03-411E-B98C-CEF004B92485}">
      <dgm:prSet phldr="0"/>
      <dgm:spPr/>
      <dgm:t>
        <a:bodyPr/>
        <a:lstStyle/>
        <a:p>
          <a:r>
            <a:rPr lang="pt-BR" sz="1600" b="0" dirty="0">
              <a:latin typeface="Calibri"/>
              <a:cs typeface="Calibri"/>
            </a:rPr>
            <a:t> Saúde Pública – Saúde no Sistema Prisional</a:t>
          </a:r>
          <a:endParaRPr lang="en-US" sz="1600" b="0" dirty="0">
            <a:latin typeface="Calibri"/>
            <a:cs typeface="Calibri"/>
          </a:endParaRPr>
        </a:p>
      </dgm:t>
    </dgm:pt>
    <dgm:pt modelId="{8ADF5364-AAA2-42D9-AEA1-AC75BB95010F}" type="parTrans" cxnId="{A83EA273-9230-4620-B8B1-FC01B3717590}">
      <dgm:prSet/>
      <dgm:spPr/>
      <dgm:t>
        <a:bodyPr/>
        <a:lstStyle/>
        <a:p>
          <a:endParaRPr lang="pt-BR"/>
        </a:p>
      </dgm:t>
    </dgm:pt>
    <dgm:pt modelId="{42DCDB48-F50C-486D-B186-2A86E76353F5}" type="sibTrans" cxnId="{A83EA273-9230-4620-B8B1-FC01B3717590}">
      <dgm:prSet/>
      <dgm:spPr/>
      <dgm:t>
        <a:bodyPr/>
        <a:lstStyle/>
        <a:p>
          <a:endParaRPr lang="pt-BR"/>
        </a:p>
      </dgm:t>
    </dgm:pt>
    <dgm:pt modelId="{46CCC61A-7AC6-4496-B55B-06F0ED908B1E}">
      <dgm:prSet phldr="0"/>
      <dgm:spPr/>
      <dgm:t>
        <a:bodyPr/>
        <a:lstStyle/>
        <a:p>
          <a:r>
            <a:rPr lang="pt-BR" sz="1600" b="0" dirty="0">
              <a:latin typeface="Calibri"/>
              <a:cs typeface="Calibri"/>
            </a:rPr>
            <a:t> Direito Sanitário</a:t>
          </a:r>
          <a:endParaRPr lang="en-US" sz="1600" b="0" dirty="0">
            <a:latin typeface="Calibri"/>
            <a:cs typeface="Calibri"/>
          </a:endParaRPr>
        </a:p>
      </dgm:t>
    </dgm:pt>
    <dgm:pt modelId="{5299B4E4-79E3-44EA-B03E-E6BD75048979}" type="parTrans" cxnId="{398D5FF0-543A-46E0-AFE5-811A388AF984}">
      <dgm:prSet/>
      <dgm:spPr/>
      <dgm:t>
        <a:bodyPr/>
        <a:lstStyle/>
        <a:p>
          <a:endParaRPr lang="pt-BR"/>
        </a:p>
      </dgm:t>
    </dgm:pt>
    <dgm:pt modelId="{CDCBF1E3-5004-468D-8060-A78BAB07874F}" type="sibTrans" cxnId="{398D5FF0-543A-46E0-AFE5-811A388AF984}">
      <dgm:prSet/>
      <dgm:spPr/>
      <dgm:t>
        <a:bodyPr/>
        <a:lstStyle/>
        <a:p>
          <a:endParaRPr lang="pt-BR"/>
        </a:p>
      </dgm:t>
    </dgm:pt>
    <dgm:pt modelId="{00063C14-FB38-4259-9C32-B7AA89225C7C}">
      <dgm:prSet phldr="0"/>
      <dgm:spPr/>
      <dgm:t>
        <a:bodyPr/>
        <a:lstStyle/>
        <a:p>
          <a:pPr rtl="0"/>
          <a:r>
            <a:rPr lang="pt-BR" sz="1600" b="0" dirty="0">
              <a:latin typeface="Calibri"/>
              <a:cs typeface="Calibri"/>
            </a:rPr>
            <a:t> Gestão do SUS</a:t>
          </a:r>
        </a:p>
      </dgm:t>
    </dgm:pt>
    <dgm:pt modelId="{8881AB8C-0FCA-43FD-9BD5-7ACB891069D8}" type="parTrans" cxnId="{2CF3B581-042A-4E65-A22F-1BA85ADB018A}">
      <dgm:prSet/>
      <dgm:spPr/>
      <dgm:t>
        <a:bodyPr/>
        <a:lstStyle/>
        <a:p>
          <a:endParaRPr lang="pt-BR"/>
        </a:p>
      </dgm:t>
    </dgm:pt>
    <dgm:pt modelId="{7CB28B8F-07FB-44B6-A0E9-EF2687D61214}" type="sibTrans" cxnId="{2CF3B581-042A-4E65-A22F-1BA85ADB018A}">
      <dgm:prSet/>
      <dgm:spPr/>
      <dgm:t>
        <a:bodyPr/>
        <a:lstStyle/>
        <a:p>
          <a:endParaRPr lang="pt-BR"/>
        </a:p>
      </dgm:t>
    </dgm:pt>
    <dgm:pt modelId="{5CAC7BD6-4D95-484B-A178-FA6E991CA32E}">
      <dgm:prSet phldr="0"/>
      <dgm:spPr/>
      <dgm:t>
        <a:bodyPr/>
        <a:lstStyle/>
        <a:p>
          <a:r>
            <a:rPr lang="pt-BR" sz="1600" b="0" dirty="0">
              <a:latin typeface="Calibri"/>
              <a:cs typeface="Calibri"/>
            </a:rPr>
            <a:t> Curso Técnico em Saúde Bucal </a:t>
          </a:r>
        </a:p>
      </dgm:t>
    </dgm:pt>
    <dgm:pt modelId="{95CDBC94-40B5-4739-83DA-E3DB8741C191}" type="parTrans" cxnId="{7BA33E2C-3E5E-4F65-AB2E-C74A65647505}">
      <dgm:prSet/>
      <dgm:spPr/>
      <dgm:t>
        <a:bodyPr/>
        <a:lstStyle/>
        <a:p>
          <a:endParaRPr lang="pt-BR"/>
        </a:p>
      </dgm:t>
    </dgm:pt>
    <dgm:pt modelId="{200A47DA-3585-42A1-AF62-A3998A0D0F13}" type="sibTrans" cxnId="{7BA33E2C-3E5E-4F65-AB2E-C74A65647505}">
      <dgm:prSet/>
      <dgm:spPr/>
      <dgm:t>
        <a:bodyPr/>
        <a:lstStyle/>
        <a:p>
          <a:endParaRPr lang="pt-BR"/>
        </a:p>
      </dgm:t>
    </dgm:pt>
    <dgm:pt modelId="{C124C0EC-959D-4B6C-8D37-330DDF15602E}">
      <dgm:prSet phldr="0" custT="1"/>
      <dgm:spPr/>
      <dgm:t>
        <a:bodyPr/>
        <a:lstStyle/>
        <a:p>
          <a:pPr rtl="0"/>
          <a:r>
            <a:rPr lang="pt-BR" sz="1600" b="1" dirty="0">
              <a:latin typeface="Calibri"/>
              <a:cs typeface="Calibri"/>
            </a:rPr>
            <a:t>Ação 4050</a:t>
          </a:r>
          <a:endParaRPr lang="en-US" sz="1600" b="1" dirty="0">
            <a:latin typeface="Calibri"/>
            <a:cs typeface="Calibri"/>
          </a:endParaRPr>
        </a:p>
      </dgm:t>
    </dgm:pt>
    <dgm:pt modelId="{A051B375-922C-4F8B-9295-92A6913FBA81}" type="parTrans" cxnId="{6377F3BF-BF52-462D-94D6-F0E9D1E5EA46}">
      <dgm:prSet/>
      <dgm:spPr/>
      <dgm:t>
        <a:bodyPr/>
        <a:lstStyle/>
        <a:p>
          <a:endParaRPr lang="pt-BR"/>
        </a:p>
      </dgm:t>
    </dgm:pt>
    <dgm:pt modelId="{CBEDCAD4-32BA-47E2-A3C5-7BFB816BFCBE}" type="sibTrans" cxnId="{6377F3BF-BF52-462D-94D6-F0E9D1E5EA46}">
      <dgm:prSet/>
      <dgm:spPr/>
      <dgm:t>
        <a:bodyPr/>
        <a:lstStyle/>
        <a:p>
          <a:endParaRPr lang="pt-BR"/>
        </a:p>
      </dgm:t>
    </dgm:pt>
    <dgm:pt modelId="{C21E9D3A-196E-4B24-B31F-C22FFAC3C7F1}">
      <dgm:prSet phldr="0"/>
      <dgm:spPr/>
      <dgm:t>
        <a:bodyPr/>
        <a:lstStyle/>
        <a:p>
          <a:r>
            <a:rPr lang="pt-BR" sz="1600" b="0" dirty="0">
              <a:latin typeface="Calibri"/>
              <a:cs typeface="Calibri"/>
            </a:rPr>
            <a:t> Publicação de artigos, livros e capítulos de livros;</a:t>
          </a:r>
          <a:endParaRPr lang="pt-BR" sz="1600" dirty="0">
            <a:latin typeface="Calibri"/>
            <a:ea typeface="Calibri"/>
            <a:cs typeface="Calibri"/>
          </a:endParaRPr>
        </a:p>
      </dgm:t>
    </dgm:pt>
    <dgm:pt modelId="{80A9F954-E3C8-48BE-B20B-B9B8D986E294}" type="parTrans" cxnId="{D103C10F-9628-42D5-8A0C-CA621A652ECA}">
      <dgm:prSet/>
      <dgm:spPr/>
      <dgm:t>
        <a:bodyPr/>
        <a:lstStyle/>
        <a:p>
          <a:endParaRPr lang="pt-BR"/>
        </a:p>
      </dgm:t>
    </dgm:pt>
    <dgm:pt modelId="{A2C7EFCF-5B46-40E8-97DC-6C2BA8B17F75}" type="sibTrans" cxnId="{D103C10F-9628-42D5-8A0C-CA621A652ECA}">
      <dgm:prSet/>
      <dgm:spPr/>
      <dgm:t>
        <a:bodyPr/>
        <a:lstStyle/>
        <a:p>
          <a:endParaRPr lang="pt-BR"/>
        </a:p>
      </dgm:t>
    </dgm:pt>
    <dgm:pt modelId="{C80C799F-9CD7-4ECF-96B7-E3046DB84501}">
      <dgm:prSet phldr="0"/>
      <dgm:spPr/>
      <dgm:t>
        <a:bodyPr/>
        <a:lstStyle/>
        <a:p>
          <a:r>
            <a:rPr lang="pt-BR" sz="1600" b="0" dirty="0">
              <a:latin typeface="Calibri"/>
              <a:cs typeface="Calibri"/>
            </a:rPr>
            <a:t> Apresentação de trabalhos em eventos científicos;</a:t>
          </a:r>
          <a:endParaRPr lang="en-US" sz="1600" b="0" dirty="0">
            <a:latin typeface="Calibri"/>
            <a:cs typeface="Calibri"/>
          </a:endParaRPr>
        </a:p>
      </dgm:t>
    </dgm:pt>
    <dgm:pt modelId="{1BA480F2-FFF1-4D0F-B378-F82F430B23DD}" type="parTrans" cxnId="{3BC5E3EF-1217-4EA4-9BE4-865AE0757173}">
      <dgm:prSet/>
      <dgm:spPr/>
      <dgm:t>
        <a:bodyPr/>
        <a:lstStyle/>
        <a:p>
          <a:endParaRPr lang="pt-BR"/>
        </a:p>
      </dgm:t>
    </dgm:pt>
    <dgm:pt modelId="{542B1338-73CB-4248-988B-F486C537FE52}" type="sibTrans" cxnId="{3BC5E3EF-1217-4EA4-9BE4-865AE0757173}">
      <dgm:prSet/>
      <dgm:spPr/>
      <dgm:t>
        <a:bodyPr/>
        <a:lstStyle/>
        <a:p>
          <a:endParaRPr lang="pt-BR"/>
        </a:p>
      </dgm:t>
    </dgm:pt>
    <dgm:pt modelId="{8C74FA92-6777-4564-9F36-54195F162ED7}">
      <dgm:prSet phldr="0"/>
      <dgm:spPr/>
      <dgm:t>
        <a:bodyPr/>
        <a:lstStyle/>
        <a:p>
          <a:r>
            <a:rPr lang="pt-BR" sz="1600" b="0" dirty="0">
              <a:latin typeface="Calibri"/>
              <a:ea typeface="Calibri"/>
              <a:cs typeface="Calibri"/>
            </a:rPr>
            <a:t> Realização de webinários diversos.</a:t>
          </a:r>
          <a:endParaRPr lang="pt-BR" sz="1800" dirty="0">
            <a:ea typeface="Calibri"/>
          </a:endParaRPr>
        </a:p>
      </dgm:t>
    </dgm:pt>
    <dgm:pt modelId="{CE1267E4-D531-4261-B090-BC0766B691DF}" type="parTrans" cxnId="{5175607F-5C9B-4D84-8500-16E15A86D144}">
      <dgm:prSet/>
      <dgm:spPr/>
      <dgm:t>
        <a:bodyPr/>
        <a:lstStyle/>
        <a:p>
          <a:endParaRPr lang="pt-BR"/>
        </a:p>
      </dgm:t>
    </dgm:pt>
    <dgm:pt modelId="{658D4E57-89C1-4668-B0F8-031E01E6BD6F}" type="sibTrans" cxnId="{5175607F-5C9B-4D84-8500-16E15A86D144}">
      <dgm:prSet/>
      <dgm:spPr/>
      <dgm:t>
        <a:bodyPr/>
        <a:lstStyle/>
        <a:p>
          <a:endParaRPr lang="pt-BR"/>
        </a:p>
      </dgm:t>
    </dgm:pt>
    <dgm:pt modelId="{301FD8E9-B85E-4247-8A9A-6F6E2664B6FA}">
      <dgm:prSet phldr="0"/>
      <dgm:spPr/>
      <dgm:t>
        <a:bodyPr/>
        <a:lstStyle/>
        <a:p>
          <a:pPr rtl="0"/>
          <a:r>
            <a:rPr lang="pt-BR" sz="1600" b="0" dirty="0">
              <a:latin typeface="Calibri"/>
              <a:cs typeface="Calibri"/>
            </a:rPr>
            <a:t> Políticas de Saúde Mental e Atenção Psicossocial</a:t>
          </a:r>
        </a:p>
      </dgm:t>
    </dgm:pt>
    <dgm:pt modelId="{E5456878-930D-4ECA-B0EF-D1FA70ED23B0}" type="parTrans" cxnId="{A0FF6AA6-85D2-431D-8328-49CAA48CD04E}">
      <dgm:prSet/>
      <dgm:spPr/>
    </dgm:pt>
    <dgm:pt modelId="{A78D092C-70D3-4F42-9133-61E41665B210}" type="sibTrans" cxnId="{A0FF6AA6-85D2-431D-8328-49CAA48CD04E}">
      <dgm:prSet/>
      <dgm:spPr/>
    </dgm:pt>
    <dgm:pt modelId="{C0951C29-18A8-4275-AC33-FA3700CE7E30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 Curso Educação e Saúde nas Práticas do ACS</a:t>
          </a:r>
          <a:r>
            <a:rPr lang="pt-BR" sz="1600" b="0" dirty="0">
              <a:latin typeface="Calibri"/>
              <a:ea typeface="Calibri"/>
              <a:cs typeface="Arial"/>
            </a:rPr>
            <a:t> (EaD)</a:t>
          </a:r>
          <a:endParaRPr lang="pt-BR" sz="1600" b="0" dirty="0">
            <a:latin typeface="Calibri"/>
            <a:ea typeface="Calibri"/>
            <a:cs typeface="Calibri"/>
          </a:endParaRPr>
        </a:p>
      </dgm:t>
    </dgm:pt>
    <dgm:pt modelId="{CE72A3C5-D59B-476B-AC48-1E732CF35DE5}" type="parTrans" cxnId="{B21CEB1C-CA42-4018-9205-E250D2161B97}">
      <dgm:prSet/>
      <dgm:spPr/>
    </dgm:pt>
    <dgm:pt modelId="{05B555C6-6467-4BD1-AF9C-A821CF65B0FC}" type="sibTrans" cxnId="{B21CEB1C-CA42-4018-9205-E250D2161B97}">
      <dgm:prSet/>
      <dgm:spPr/>
    </dgm:pt>
    <dgm:pt modelId="{A6D13779-B470-4B2F-A6DE-35CF963A6EA1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 Qualificacão profissional para trabalhadores da sala de Vacinas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38F08A52-1E0E-4965-B148-43D623FB65B2}" type="parTrans" cxnId="{5040A7E1-F19F-43D5-8174-81B6561B6D3C}">
      <dgm:prSet/>
      <dgm:spPr/>
    </dgm:pt>
    <dgm:pt modelId="{855243D4-A81E-4B04-94A4-07DB96322F20}" type="sibTrans" cxnId="{5040A7E1-F19F-43D5-8174-81B6561B6D3C}">
      <dgm:prSet/>
      <dgm:spPr/>
    </dgm:pt>
    <dgm:pt modelId="{8AF02F82-4021-4FD4-8088-EABA7A454851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 Acolhimento e Aconselhamento para Testagem Rápida de IST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DE8578E5-F09E-4F7B-9DBE-5C10711960CA}" type="parTrans" cxnId="{0B881F22-F716-4ED5-8A50-CC7765A458F2}">
      <dgm:prSet/>
      <dgm:spPr/>
    </dgm:pt>
    <dgm:pt modelId="{79E443EA-A5C7-43E9-AC7A-AEACDB161A1D}" type="sibTrans" cxnId="{0B881F22-F716-4ED5-8A50-CC7765A458F2}">
      <dgm:prSet/>
      <dgm:spPr/>
    </dgm:pt>
    <dgm:pt modelId="{8EBC9862-783E-42D9-8CBA-344C588CD0F9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 Qualificação em Vacinação para Trabalhadores da APS 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E883BB6F-F291-4549-86C0-7438235A8129}" type="parTrans" cxnId="{AB5DA3C5-3BD2-48AB-A975-61332B283F81}">
      <dgm:prSet/>
      <dgm:spPr/>
    </dgm:pt>
    <dgm:pt modelId="{1EA44F92-30A9-4E95-AD30-39A42B2ACFBF}" type="sibTrans" cxnId="{AB5DA3C5-3BD2-48AB-A975-61332B283F81}">
      <dgm:prSet/>
      <dgm:spPr/>
    </dgm:pt>
    <dgm:pt modelId="{691FFB6F-D155-4D5A-8193-1A9057A76364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 Promoção da Saúde no SUS: políticas possibilidades de intervenção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159A9E16-A49F-4970-82AF-6F2690599626}" type="parTrans" cxnId="{62685FBC-0326-4E49-874A-61204E9887C3}">
      <dgm:prSet/>
      <dgm:spPr/>
    </dgm:pt>
    <dgm:pt modelId="{DE2CFD95-DDFA-4B8C-9AD7-C07B0B09ECAD}" type="sibTrans" cxnId="{62685FBC-0326-4E49-874A-61204E9887C3}">
      <dgm:prSet/>
      <dgm:spPr/>
    </dgm:pt>
    <dgm:pt modelId="{84EA3E8B-26D1-4475-AE36-71C137DBCCB1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 Sáude Mental na APS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E71EC25C-A138-4173-9BD7-231EFD2F5C00}" type="parTrans" cxnId="{6E11A3E8-45F2-4863-B912-41E003AA301D}">
      <dgm:prSet/>
      <dgm:spPr/>
    </dgm:pt>
    <dgm:pt modelId="{3186BB2B-A771-40A5-8F6D-352BAF9A8850}" type="sibTrans" cxnId="{6E11A3E8-45F2-4863-B912-41E003AA301D}">
      <dgm:prSet/>
      <dgm:spPr/>
    </dgm:pt>
    <dgm:pt modelId="{7B258A29-9483-4EB5-9E26-BD276A821204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Introdução ao Direito Sanitário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696A3131-3FE2-4B18-A3D5-9B63F2A7A9BF}" type="parTrans" cxnId="{995FD926-F193-4C53-999C-2696B4984F5A}">
      <dgm:prSet/>
      <dgm:spPr/>
    </dgm:pt>
    <dgm:pt modelId="{4F979CDB-444D-44E5-A88B-9934C4318C55}" type="sibTrans" cxnId="{995FD926-F193-4C53-999C-2696B4984F5A}">
      <dgm:prSet/>
      <dgm:spPr/>
    </dgm:pt>
    <dgm:pt modelId="{215C8BEF-513A-4AB3-ADB8-3E5FEE12912B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Território em Saúde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DD322A17-F63E-4A26-9EAA-0C32353DBD26}" type="parTrans" cxnId="{94423DBA-E1E7-4729-A0E0-63D75B4C03AC}">
      <dgm:prSet/>
      <dgm:spPr/>
    </dgm:pt>
    <dgm:pt modelId="{34832E22-C607-4CF1-95A8-2320C8847E41}" type="sibTrans" cxnId="{94423DBA-E1E7-4729-A0E0-63D75B4C03AC}">
      <dgm:prSet/>
      <dgm:spPr/>
    </dgm:pt>
    <dgm:pt modelId="{44413523-0C98-424A-B529-96B90164FAD5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Curso Básico de Vigilância de Ambientes e Processos de Trabalho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938A4D87-5BD5-4835-BB74-4F79857E435C}" type="parTrans" cxnId="{6A191938-7EBF-42C3-AB18-F9F2673D46CC}">
      <dgm:prSet/>
      <dgm:spPr/>
    </dgm:pt>
    <dgm:pt modelId="{E6A78498-B9BB-469B-81E5-7E6B83C312B2}" type="sibTrans" cxnId="{6A191938-7EBF-42C3-AB18-F9F2673D46CC}">
      <dgm:prSet/>
      <dgm:spPr/>
    </dgm:pt>
    <dgm:pt modelId="{DD010474-10C8-4892-B428-FF842EFA8F54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Tratamento de cessação do Tabagismo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258A08C1-52D2-49A9-A98F-0D63A0FD2455}" type="parTrans" cxnId="{97D4D658-F539-42F5-AACB-C98A97179305}">
      <dgm:prSet/>
      <dgm:spPr/>
    </dgm:pt>
    <dgm:pt modelId="{42FC723F-7AA4-4888-974F-DF349B2F7040}" type="sibTrans" cxnId="{97D4D658-F539-42F5-AACB-C98A97179305}">
      <dgm:prSet/>
      <dgm:spPr/>
    </dgm:pt>
    <dgm:pt modelId="{17D49538-56D4-42EA-BB36-40390E7AFA42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Direito Sanitário aplicado ás políticas públicas de saúde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216E77C8-EDB9-4E04-9F72-7F4DF5741B14}" type="parTrans" cxnId="{E1653C81-9E7F-4C53-8E60-8FA3C6D581C9}">
      <dgm:prSet/>
      <dgm:spPr/>
    </dgm:pt>
    <dgm:pt modelId="{EE608140-5414-482A-8EFE-3D0FAC7E280E}" type="sibTrans" cxnId="{E1653C81-9E7F-4C53-8E60-8FA3C6D581C9}">
      <dgm:prSet/>
      <dgm:spPr/>
    </dgm:pt>
    <dgm:pt modelId="{5C0FE26C-9E82-4F4D-A587-FF658B485033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Curso Básico de Vigilância em Saúde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3D03B4F6-375B-4983-A650-FFC62B2C59CD}" type="parTrans" cxnId="{FD2074FA-9B59-4CBA-BC58-25A6DF49855F}">
      <dgm:prSet/>
      <dgm:spPr/>
    </dgm:pt>
    <dgm:pt modelId="{E5429887-6A56-4B59-B3BA-D1E9D613FEC3}" type="sibTrans" cxnId="{FD2074FA-9B59-4CBA-BC58-25A6DF49855F}">
      <dgm:prSet/>
      <dgm:spPr/>
    </dgm:pt>
    <dgm:pt modelId="{FF7CE4E1-561A-438C-AD13-E9C9A243D7ED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Curso Básico de Vigilância Ambiental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8966AE2C-1FF6-4759-BC4C-3EE5E6DF284B}" type="parTrans" cxnId="{AD339439-38B0-490D-81CB-E82A7250CAC8}">
      <dgm:prSet/>
      <dgm:spPr/>
    </dgm:pt>
    <dgm:pt modelId="{A4D85927-F033-4D00-8395-50BE442BD792}" type="sibTrans" cxnId="{AD339439-38B0-490D-81CB-E82A7250CAC8}">
      <dgm:prSet/>
      <dgm:spPr/>
    </dgm:pt>
    <dgm:pt modelId="{DCF70B62-D32B-4016-90EE-C12F2DDCD169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Registradores Hospitalares de Câncer</a:t>
          </a:r>
          <a:r>
            <a:rPr lang="pt-BR" sz="1600" dirty="0">
              <a:latin typeface="Calibri"/>
              <a:ea typeface="Calibri"/>
              <a:cs typeface="Calibri"/>
            </a:rPr>
            <a:t> (EaD)</a:t>
          </a:r>
        </a:p>
      </dgm:t>
    </dgm:pt>
    <dgm:pt modelId="{514F2674-B97C-44F2-9D97-1B2BEF35585A}" type="parTrans" cxnId="{B9EFB8EB-40A9-4E7F-A6A4-97341CB2B9C1}">
      <dgm:prSet/>
      <dgm:spPr/>
    </dgm:pt>
    <dgm:pt modelId="{14F8F229-2EB2-440E-A70C-039916F84DC6}" type="sibTrans" cxnId="{B9EFB8EB-40A9-4E7F-A6A4-97341CB2B9C1}">
      <dgm:prSet/>
      <dgm:spPr/>
    </dgm:pt>
    <dgm:pt modelId="{3C3C9A09-07F9-422D-86E0-51215E9C70B3}">
      <dgm:prSet phldr="0"/>
      <dgm:spPr/>
      <dgm:t>
        <a:bodyPr/>
        <a:lstStyle/>
        <a:p>
          <a:pPr algn="l" rtl="0"/>
          <a:r>
            <a:rPr lang="pt-BR" sz="1600" b="0" dirty="0">
              <a:latin typeface="Calibri"/>
              <a:ea typeface="Calibri"/>
              <a:cs typeface="Calibri"/>
            </a:rPr>
            <a:t>Qualificação  da Atenção em leitos de Saúde Mental das Redes de Atenção Psicossocial de Minas Gerais</a:t>
          </a:r>
          <a:r>
            <a:rPr lang="pt-BR" sz="1600" dirty="0">
              <a:latin typeface="Calibri"/>
              <a:ea typeface="Calibri"/>
              <a:cs typeface="Calibri"/>
            </a:rPr>
            <a:t> (EaD) </a:t>
          </a:r>
        </a:p>
      </dgm:t>
    </dgm:pt>
    <dgm:pt modelId="{B42FA5CC-F149-4C32-93FA-28781EEB6F18}" type="parTrans" cxnId="{645EAB34-3E1E-41B2-B951-A7BF9028E1AD}">
      <dgm:prSet/>
      <dgm:spPr/>
    </dgm:pt>
    <dgm:pt modelId="{065BE6FD-B220-4DAA-A230-916744B4D118}" type="sibTrans" cxnId="{645EAB34-3E1E-41B2-B951-A7BF9028E1AD}">
      <dgm:prSet/>
      <dgm:spPr/>
    </dgm:pt>
    <dgm:pt modelId="{63BFFD2D-4627-414F-8BF7-3789D8C6C39D}">
      <dgm:prSet phldr="0"/>
      <dgm:spPr/>
      <dgm:t>
        <a:bodyPr/>
        <a:lstStyle/>
        <a:p>
          <a:pPr algn="l"/>
          <a:r>
            <a:rPr lang="pt-BR" sz="1600" b="0" dirty="0">
              <a:latin typeface="Calibri"/>
              <a:ea typeface="Calibri"/>
              <a:cs typeface="Calibri"/>
            </a:rPr>
            <a:t>Formação de Ativadores para o Controle Social do SUS em Minas Gerais</a:t>
          </a:r>
          <a:endParaRPr lang="pt-BR" sz="1600" dirty="0">
            <a:latin typeface="Calibri"/>
            <a:ea typeface="Calibri"/>
            <a:cs typeface="Calibri"/>
          </a:endParaRPr>
        </a:p>
      </dgm:t>
    </dgm:pt>
    <dgm:pt modelId="{04484BD7-17F7-497C-9A10-5E4FAB0B2629}" type="parTrans" cxnId="{CA9B9ADB-A9DA-4F3D-8604-9AA455DADCC1}">
      <dgm:prSet/>
      <dgm:spPr/>
    </dgm:pt>
    <dgm:pt modelId="{E3F163AA-6F6E-4200-B3D7-310524A5E253}" type="sibTrans" cxnId="{CA9B9ADB-A9DA-4F3D-8604-9AA455DADCC1}">
      <dgm:prSet/>
      <dgm:spPr/>
    </dgm:pt>
    <dgm:pt modelId="{EFB1ACFC-E051-4ED5-A8CD-F017228A485D}" type="pres">
      <dgm:prSet presAssocID="{B8A20EAB-623C-4713-97DB-33A59CD676B6}" presName="linear" presStyleCnt="0">
        <dgm:presLayoutVars>
          <dgm:dir/>
          <dgm:animLvl val="lvl"/>
          <dgm:resizeHandles val="exact"/>
        </dgm:presLayoutVars>
      </dgm:prSet>
      <dgm:spPr/>
    </dgm:pt>
    <dgm:pt modelId="{E03A0A0E-027E-45EF-9107-1B55B2A39E09}" type="pres">
      <dgm:prSet presAssocID="{D81A4C7E-9DF1-4327-B227-42C4A6987B8A}" presName="parentLin" presStyleCnt="0"/>
      <dgm:spPr/>
    </dgm:pt>
    <dgm:pt modelId="{6F80C51C-1211-4568-A201-32F28E98F62A}" type="pres">
      <dgm:prSet presAssocID="{D81A4C7E-9DF1-4327-B227-42C4A6987B8A}" presName="parentLeftMargin" presStyleLbl="node1" presStyleIdx="0" presStyleCnt="2"/>
      <dgm:spPr/>
    </dgm:pt>
    <dgm:pt modelId="{2B573630-D640-4894-A857-FFF4A75D33AE}" type="pres">
      <dgm:prSet presAssocID="{D81A4C7E-9DF1-4327-B227-42C4A6987B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4A5872D-4E87-45F6-BD8A-899DE507EF13}" type="pres">
      <dgm:prSet presAssocID="{D81A4C7E-9DF1-4327-B227-42C4A6987B8A}" presName="negativeSpace" presStyleCnt="0"/>
      <dgm:spPr/>
    </dgm:pt>
    <dgm:pt modelId="{8E76FF3B-6A0A-417F-B2A1-75BB5DF01B06}" type="pres">
      <dgm:prSet presAssocID="{D81A4C7E-9DF1-4327-B227-42C4A6987B8A}" presName="childText" presStyleLbl="conFgAcc1" presStyleIdx="0" presStyleCnt="2" custLinFactNeighborX="-3190" custLinFactNeighborY="99750">
        <dgm:presLayoutVars>
          <dgm:bulletEnabled val="1"/>
        </dgm:presLayoutVars>
      </dgm:prSet>
      <dgm:spPr/>
    </dgm:pt>
    <dgm:pt modelId="{FEB0F73C-A3DD-443F-BAB4-AA3FC2B48DBF}" type="pres">
      <dgm:prSet presAssocID="{BCFE7035-01FA-4D3C-A422-42B9C516DA91}" presName="spaceBetweenRectangles" presStyleCnt="0"/>
      <dgm:spPr/>
    </dgm:pt>
    <dgm:pt modelId="{70D1A43D-5BD0-4542-9FEB-03912EBBEDB2}" type="pres">
      <dgm:prSet presAssocID="{C124C0EC-959D-4B6C-8D37-330DDF15602E}" presName="parentLin" presStyleCnt="0"/>
      <dgm:spPr/>
    </dgm:pt>
    <dgm:pt modelId="{C6A77840-B276-4F42-ACF8-7FEBDE3C434F}" type="pres">
      <dgm:prSet presAssocID="{C124C0EC-959D-4B6C-8D37-330DDF15602E}" presName="parentLeftMargin" presStyleLbl="node1" presStyleIdx="0" presStyleCnt="2"/>
      <dgm:spPr/>
    </dgm:pt>
    <dgm:pt modelId="{28437773-9AEE-4E0D-A2AB-A68059AB2BF6}" type="pres">
      <dgm:prSet presAssocID="{C124C0EC-959D-4B6C-8D37-330DDF1560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D9E4034-AA86-4AEF-8C42-FA70D73B877F}" type="pres">
      <dgm:prSet presAssocID="{C124C0EC-959D-4B6C-8D37-330DDF15602E}" presName="negativeSpace" presStyleCnt="0"/>
      <dgm:spPr/>
    </dgm:pt>
    <dgm:pt modelId="{295C6718-DD25-478B-808B-2D939CB54D93}" type="pres">
      <dgm:prSet presAssocID="{C124C0EC-959D-4B6C-8D37-330DDF1560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2211A01-BC69-4888-816D-8CE773669E07}" type="presOf" srcId="{DD010474-10C8-4892-B428-FF842EFA8F54}" destId="{8E76FF3B-6A0A-417F-B2A1-75BB5DF01B06}" srcOrd="0" destOrd="16" presId="urn:microsoft.com/office/officeart/2005/8/layout/list1"/>
    <dgm:cxn modelId="{D103C10F-9628-42D5-8A0C-CA621A652ECA}" srcId="{C124C0EC-959D-4B6C-8D37-330DDF15602E}" destId="{C21E9D3A-196E-4B24-B31F-C22FFAC3C7F1}" srcOrd="0" destOrd="0" parTransId="{80A9F954-E3C8-48BE-B20B-B9B8D986E294}" sibTransId="{A2C7EFCF-5B46-40E8-97DC-6C2BA8B17F75}"/>
    <dgm:cxn modelId="{1BA6D515-9870-4611-9F43-191FDEB05E89}" type="presOf" srcId="{129346A8-7029-4AA9-AD1C-0704671EAF75}" destId="{8E76FF3B-6A0A-417F-B2A1-75BB5DF01B06}" srcOrd="0" destOrd="1" presId="urn:microsoft.com/office/officeart/2005/8/layout/list1"/>
    <dgm:cxn modelId="{2977E418-4E04-4F70-B624-63C1D735DE24}" type="presOf" srcId="{F1153751-7A03-411E-B98C-CEF004B92485}" destId="{8E76FF3B-6A0A-417F-B2A1-75BB5DF01B06}" srcOrd="0" destOrd="2" presId="urn:microsoft.com/office/officeart/2005/8/layout/list1"/>
    <dgm:cxn modelId="{2B61131A-778A-464B-B174-E324606D3A7A}" type="presOf" srcId="{C124C0EC-959D-4B6C-8D37-330DDF15602E}" destId="{C6A77840-B276-4F42-ACF8-7FEBDE3C434F}" srcOrd="0" destOrd="0" presId="urn:microsoft.com/office/officeart/2005/8/layout/list1"/>
    <dgm:cxn modelId="{B21CEB1C-CA42-4018-9205-E250D2161B97}" srcId="{D81A4C7E-9DF1-4327-B227-42C4A6987B8A}" destId="{C0951C29-18A8-4275-AC33-FA3700CE7E30}" srcOrd="2" destOrd="0" parTransId="{CE72A3C5-D59B-476B-AC48-1E732CF35DE5}" sibTransId="{05B555C6-6467-4BD1-AF9C-A821CF65B0FC}"/>
    <dgm:cxn modelId="{61BF071E-9584-4EB4-A7FD-AAB689268D85}" type="presOf" srcId="{A6D13779-B470-4B2F-A6DE-35CF963A6EA1}" destId="{8E76FF3B-6A0A-417F-B2A1-75BB5DF01B06}" srcOrd="0" destOrd="8" presId="urn:microsoft.com/office/officeart/2005/8/layout/list1"/>
    <dgm:cxn modelId="{0B881F22-F716-4ED5-8A50-CC7765A458F2}" srcId="{D81A4C7E-9DF1-4327-B227-42C4A6987B8A}" destId="{8AF02F82-4021-4FD4-8088-EABA7A454851}" srcOrd="4" destOrd="0" parTransId="{DE8578E5-F09E-4F7B-9DBE-5C10711960CA}" sibTransId="{79E443EA-A5C7-43E9-AC7A-AEACDB161A1D}"/>
    <dgm:cxn modelId="{995FD926-F193-4C53-999C-2696B4984F5A}" srcId="{D81A4C7E-9DF1-4327-B227-42C4A6987B8A}" destId="{7B258A29-9483-4EB5-9E26-BD276A821204}" srcOrd="8" destOrd="0" parTransId="{696A3131-3FE2-4B18-A3D5-9B63F2A7A9BF}" sibTransId="{4F979CDB-444D-44E5-A88B-9934C4318C55}"/>
    <dgm:cxn modelId="{FF49F627-D947-43DF-A3AE-4B2A89C44529}" type="presOf" srcId="{B8A20EAB-623C-4713-97DB-33A59CD676B6}" destId="{EFB1ACFC-E051-4ED5-A8CD-F017228A485D}" srcOrd="0" destOrd="0" presId="urn:microsoft.com/office/officeart/2005/8/layout/list1"/>
    <dgm:cxn modelId="{EA8A872A-DC6D-4168-9C8C-8F458B62ECC6}" srcId="{F01DD1AB-DC2F-46DA-B079-16B2D84A5A20}" destId="{129346A8-7029-4AA9-AD1C-0704671EAF75}" srcOrd="0" destOrd="0" parTransId="{AD479065-B119-45FD-9A56-E30630CC161D}" sibTransId="{256DB7AC-D9AB-4D97-AEB2-AE362B8639E5}"/>
    <dgm:cxn modelId="{7BA33E2C-3E5E-4F65-AB2E-C74A65647505}" srcId="{D81A4C7E-9DF1-4327-B227-42C4A6987B8A}" destId="{5CAC7BD6-4D95-484B-A178-FA6E991CA32E}" srcOrd="1" destOrd="0" parTransId="{95CDBC94-40B5-4739-83DA-E3DB8741C191}" sibTransId="{200A47DA-3585-42A1-AF62-A3998A0D0F13}"/>
    <dgm:cxn modelId="{8E2A682D-0AF1-4001-A18A-6573B10A474E}" type="presOf" srcId="{F01DD1AB-DC2F-46DA-B079-16B2D84A5A20}" destId="{8E76FF3B-6A0A-417F-B2A1-75BB5DF01B06}" srcOrd="0" destOrd="0" presId="urn:microsoft.com/office/officeart/2005/8/layout/list1"/>
    <dgm:cxn modelId="{EA60F330-BB14-4287-A42A-42F9963FADEF}" type="presOf" srcId="{D81A4C7E-9DF1-4327-B227-42C4A6987B8A}" destId="{6F80C51C-1211-4568-A201-32F28E98F62A}" srcOrd="0" destOrd="0" presId="urn:microsoft.com/office/officeart/2005/8/layout/list1"/>
    <dgm:cxn modelId="{D78D9932-C7B2-4FFE-AEF9-5E2B9BEA35D0}" type="presOf" srcId="{D81A4C7E-9DF1-4327-B227-42C4A6987B8A}" destId="{2B573630-D640-4894-A857-FFF4A75D33AE}" srcOrd="1" destOrd="0" presId="urn:microsoft.com/office/officeart/2005/8/layout/list1"/>
    <dgm:cxn modelId="{645EAB34-3E1E-41B2-B951-A7BF9028E1AD}" srcId="{D81A4C7E-9DF1-4327-B227-42C4A6987B8A}" destId="{3C3C9A09-07F9-422D-86E0-51215E9C70B3}" srcOrd="16" destOrd="0" parTransId="{B42FA5CC-F149-4C32-93FA-28781EEB6F18}" sibTransId="{065BE6FD-B220-4DAA-A230-916744B4D118}"/>
    <dgm:cxn modelId="{6A191938-7EBF-42C3-AB18-F9F2673D46CC}" srcId="{D81A4C7E-9DF1-4327-B227-42C4A6987B8A}" destId="{44413523-0C98-424A-B529-96B90164FAD5}" srcOrd="10" destOrd="0" parTransId="{938A4D87-5BD5-4835-BB74-4F79857E435C}" sibTransId="{E6A78498-B9BB-469B-81E5-7E6B83C312B2}"/>
    <dgm:cxn modelId="{021E3F39-6CF6-4A9E-8298-D892C2EF3BF9}" type="presOf" srcId="{215C8BEF-513A-4AB3-ADB8-3E5FEE12912B}" destId="{8E76FF3B-6A0A-417F-B2A1-75BB5DF01B06}" srcOrd="0" destOrd="14" presId="urn:microsoft.com/office/officeart/2005/8/layout/list1"/>
    <dgm:cxn modelId="{AD339439-38B0-490D-81CB-E82A7250CAC8}" srcId="{D81A4C7E-9DF1-4327-B227-42C4A6987B8A}" destId="{FF7CE4E1-561A-438C-AD13-E9C9A243D7ED}" srcOrd="14" destOrd="0" parTransId="{8966AE2C-1FF6-4759-BC4C-3EE5E6DF284B}" sibTransId="{A4D85927-F033-4D00-8395-50BE442BD792}"/>
    <dgm:cxn modelId="{C07BC53F-C1B9-49D0-AD18-E57A38637035}" type="presOf" srcId="{C0951C29-18A8-4275-AC33-FA3700CE7E30}" destId="{8E76FF3B-6A0A-417F-B2A1-75BB5DF01B06}" srcOrd="0" destOrd="7" presId="urn:microsoft.com/office/officeart/2005/8/layout/list1"/>
    <dgm:cxn modelId="{DD750D40-D506-4DA7-9CAC-E777969BBC1F}" srcId="{D81A4C7E-9DF1-4327-B227-42C4A6987B8A}" destId="{F01DD1AB-DC2F-46DA-B079-16B2D84A5A20}" srcOrd="0" destOrd="0" parTransId="{DE8B7514-E243-4054-850E-5FDDF599018A}" sibTransId="{E632257B-0C5C-4481-9618-4B7BE6A40238}"/>
    <dgm:cxn modelId="{CBFBD55C-DCE6-4809-B9CF-B177595EFA41}" type="presOf" srcId="{3C3C9A09-07F9-422D-86E0-51215E9C70B3}" destId="{8E76FF3B-6A0A-417F-B2A1-75BB5DF01B06}" srcOrd="0" destOrd="21" presId="urn:microsoft.com/office/officeart/2005/8/layout/list1"/>
    <dgm:cxn modelId="{CAE5A666-2F34-41BF-B602-1692C3921AFE}" type="presOf" srcId="{44413523-0C98-424A-B529-96B90164FAD5}" destId="{8E76FF3B-6A0A-417F-B2A1-75BB5DF01B06}" srcOrd="0" destOrd="15" presId="urn:microsoft.com/office/officeart/2005/8/layout/list1"/>
    <dgm:cxn modelId="{BB18304F-E527-4639-A0F0-91F76B520C8F}" type="presOf" srcId="{8C74FA92-6777-4564-9F36-54195F162ED7}" destId="{295C6718-DD25-478B-808B-2D939CB54D93}" srcOrd="0" destOrd="2" presId="urn:microsoft.com/office/officeart/2005/8/layout/list1"/>
    <dgm:cxn modelId="{52642872-60E9-4C6D-A8AD-6615146F2C3E}" type="presOf" srcId="{00063C14-FB38-4259-9C32-B7AA89225C7C}" destId="{8E76FF3B-6A0A-417F-B2A1-75BB5DF01B06}" srcOrd="0" destOrd="4" presId="urn:microsoft.com/office/officeart/2005/8/layout/list1"/>
    <dgm:cxn modelId="{A83EA273-9230-4620-B8B1-FC01B3717590}" srcId="{F01DD1AB-DC2F-46DA-B079-16B2D84A5A20}" destId="{F1153751-7A03-411E-B98C-CEF004B92485}" srcOrd="1" destOrd="0" parTransId="{8ADF5364-AAA2-42D9-AEA1-AC75BB95010F}" sibTransId="{42DCDB48-F50C-486D-B186-2A86E76353F5}"/>
    <dgm:cxn modelId="{486CC373-1AC8-4AD5-AF0E-A220B14B5E9A}" type="presOf" srcId="{DCF70B62-D32B-4016-90EE-C12F2DDCD169}" destId="{8E76FF3B-6A0A-417F-B2A1-75BB5DF01B06}" srcOrd="0" destOrd="20" presId="urn:microsoft.com/office/officeart/2005/8/layout/list1"/>
    <dgm:cxn modelId="{97D4D658-F539-42F5-AACB-C98A97179305}" srcId="{D81A4C7E-9DF1-4327-B227-42C4A6987B8A}" destId="{DD010474-10C8-4892-B428-FF842EFA8F54}" srcOrd="11" destOrd="0" parTransId="{258A08C1-52D2-49A9-A98F-0D63A0FD2455}" sibTransId="{42FC723F-7AA4-4888-974F-DF349B2F7040}"/>
    <dgm:cxn modelId="{F2E01C7A-CEC1-4189-8ADC-368FBEE780FF}" type="presOf" srcId="{84EA3E8B-26D1-4475-AE36-71C137DBCCB1}" destId="{8E76FF3B-6A0A-417F-B2A1-75BB5DF01B06}" srcOrd="0" destOrd="12" presId="urn:microsoft.com/office/officeart/2005/8/layout/list1"/>
    <dgm:cxn modelId="{8382D97A-D2B7-46E9-B849-ED497DAD8E47}" type="presOf" srcId="{C21E9D3A-196E-4B24-B31F-C22FFAC3C7F1}" destId="{295C6718-DD25-478B-808B-2D939CB54D93}" srcOrd="0" destOrd="0" presId="urn:microsoft.com/office/officeart/2005/8/layout/list1"/>
    <dgm:cxn modelId="{3FEC937D-C91B-48F3-83C0-CDC65DF7A968}" type="presOf" srcId="{5CAC7BD6-4D95-484B-A178-FA6E991CA32E}" destId="{8E76FF3B-6A0A-417F-B2A1-75BB5DF01B06}" srcOrd="0" destOrd="6" presId="urn:microsoft.com/office/officeart/2005/8/layout/list1"/>
    <dgm:cxn modelId="{5175607F-5C9B-4D84-8500-16E15A86D144}" srcId="{C124C0EC-959D-4B6C-8D37-330DDF15602E}" destId="{8C74FA92-6777-4564-9F36-54195F162ED7}" srcOrd="2" destOrd="0" parTransId="{CE1267E4-D531-4261-B090-BC0766B691DF}" sibTransId="{658D4E57-89C1-4668-B0F8-031E01E6BD6F}"/>
    <dgm:cxn modelId="{E1653C81-9E7F-4C53-8E60-8FA3C6D581C9}" srcId="{D81A4C7E-9DF1-4327-B227-42C4A6987B8A}" destId="{17D49538-56D4-42EA-BB36-40390E7AFA42}" srcOrd="12" destOrd="0" parTransId="{216E77C8-EDB9-4E04-9F72-7F4DF5741B14}" sibTransId="{EE608140-5414-482A-8EFE-3D0FAC7E280E}"/>
    <dgm:cxn modelId="{2CF3B581-042A-4E65-A22F-1BA85ADB018A}" srcId="{F01DD1AB-DC2F-46DA-B079-16B2D84A5A20}" destId="{00063C14-FB38-4259-9C32-B7AA89225C7C}" srcOrd="3" destOrd="0" parTransId="{8881AB8C-0FCA-43FD-9BD5-7ACB891069D8}" sibTransId="{7CB28B8F-07FB-44B6-A0E9-EF2687D61214}"/>
    <dgm:cxn modelId="{4D6F0A87-25C3-4E51-BC4F-772188B60871}" type="presOf" srcId="{17D49538-56D4-42EA-BB36-40390E7AFA42}" destId="{8E76FF3B-6A0A-417F-B2A1-75BB5DF01B06}" srcOrd="0" destOrd="17" presId="urn:microsoft.com/office/officeart/2005/8/layout/list1"/>
    <dgm:cxn modelId="{C0E36C8A-B374-4068-B92F-A5774252DB87}" type="presOf" srcId="{8AF02F82-4021-4FD4-8088-EABA7A454851}" destId="{8E76FF3B-6A0A-417F-B2A1-75BB5DF01B06}" srcOrd="0" destOrd="9" presId="urn:microsoft.com/office/officeart/2005/8/layout/list1"/>
    <dgm:cxn modelId="{1E0B6A8C-2651-41A8-BEBE-324A5BD021A6}" type="presOf" srcId="{5C0FE26C-9E82-4F4D-A587-FF658B485033}" destId="{8E76FF3B-6A0A-417F-B2A1-75BB5DF01B06}" srcOrd="0" destOrd="18" presId="urn:microsoft.com/office/officeart/2005/8/layout/list1"/>
    <dgm:cxn modelId="{936ED58D-6842-462D-83C6-09D3AA5CA628}" type="presOf" srcId="{C80C799F-9CD7-4ECF-96B7-E3046DB84501}" destId="{295C6718-DD25-478B-808B-2D939CB54D93}" srcOrd="0" destOrd="1" presId="urn:microsoft.com/office/officeart/2005/8/layout/list1"/>
    <dgm:cxn modelId="{CCDD2694-BFC3-4D3E-B209-DF044059C532}" type="presOf" srcId="{7B258A29-9483-4EB5-9E26-BD276A821204}" destId="{8E76FF3B-6A0A-417F-B2A1-75BB5DF01B06}" srcOrd="0" destOrd="13" presId="urn:microsoft.com/office/officeart/2005/8/layout/list1"/>
    <dgm:cxn modelId="{9632F597-F72A-4C4E-8E11-6F2514F0D799}" type="presOf" srcId="{301FD8E9-B85E-4247-8A9A-6F6E2664B6FA}" destId="{8E76FF3B-6A0A-417F-B2A1-75BB5DF01B06}" srcOrd="0" destOrd="5" presId="urn:microsoft.com/office/officeart/2005/8/layout/list1"/>
    <dgm:cxn modelId="{7239BAA2-2D48-4F4D-8E32-598DB92DD547}" type="presOf" srcId="{8EBC9862-783E-42D9-8CBA-344C588CD0F9}" destId="{8E76FF3B-6A0A-417F-B2A1-75BB5DF01B06}" srcOrd="0" destOrd="10" presId="urn:microsoft.com/office/officeart/2005/8/layout/list1"/>
    <dgm:cxn modelId="{A0FF6AA6-85D2-431D-8328-49CAA48CD04E}" srcId="{F01DD1AB-DC2F-46DA-B079-16B2D84A5A20}" destId="{301FD8E9-B85E-4247-8A9A-6F6E2664B6FA}" srcOrd="4" destOrd="0" parTransId="{E5456878-930D-4ECA-B0EF-D1FA70ED23B0}" sibTransId="{A78D092C-70D3-4F42-9133-61E41665B210}"/>
    <dgm:cxn modelId="{3172E9A7-6D87-4659-A2D6-BE51AB769B56}" type="presOf" srcId="{C124C0EC-959D-4B6C-8D37-330DDF15602E}" destId="{28437773-9AEE-4E0D-A2AB-A68059AB2BF6}" srcOrd="1" destOrd="0" presId="urn:microsoft.com/office/officeart/2005/8/layout/list1"/>
    <dgm:cxn modelId="{94423DBA-E1E7-4729-A0E0-63D75B4C03AC}" srcId="{D81A4C7E-9DF1-4327-B227-42C4A6987B8A}" destId="{215C8BEF-513A-4AB3-ADB8-3E5FEE12912B}" srcOrd="9" destOrd="0" parTransId="{DD322A17-F63E-4A26-9EAA-0C32353DBD26}" sibTransId="{34832E22-C607-4CF1-95A8-2320C8847E41}"/>
    <dgm:cxn modelId="{62685FBC-0326-4E49-874A-61204E9887C3}" srcId="{D81A4C7E-9DF1-4327-B227-42C4A6987B8A}" destId="{691FFB6F-D155-4D5A-8193-1A9057A76364}" srcOrd="6" destOrd="0" parTransId="{159A9E16-A49F-4970-82AF-6F2690599626}" sibTransId="{DE2CFD95-DDFA-4B8C-9AD7-C07B0B09ECAD}"/>
    <dgm:cxn modelId="{6377F3BF-BF52-462D-94D6-F0E9D1E5EA46}" srcId="{B8A20EAB-623C-4713-97DB-33A59CD676B6}" destId="{C124C0EC-959D-4B6C-8D37-330DDF15602E}" srcOrd="1" destOrd="0" parTransId="{A051B375-922C-4F8B-9295-92A6913FBA81}" sibTransId="{CBEDCAD4-32BA-47E2-A3C5-7BFB816BFCBE}"/>
    <dgm:cxn modelId="{AB5DA3C5-3BD2-48AB-A975-61332B283F81}" srcId="{D81A4C7E-9DF1-4327-B227-42C4A6987B8A}" destId="{8EBC9862-783E-42D9-8CBA-344C588CD0F9}" srcOrd="5" destOrd="0" parTransId="{E883BB6F-F291-4549-86C0-7438235A8129}" sibTransId="{1EA44F92-30A9-4E95-AD30-39A42B2ACFBF}"/>
    <dgm:cxn modelId="{CA9B9ADB-A9DA-4F3D-8604-9AA455DADCC1}" srcId="{D81A4C7E-9DF1-4327-B227-42C4A6987B8A}" destId="{63BFFD2D-4627-414F-8BF7-3789D8C6C39D}" srcOrd="17" destOrd="0" parTransId="{04484BD7-17F7-497C-9A10-5E4FAB0B2629}" sibTransId="{E3F163AA-6F6E-4200-B3D7-310524A5E253}"/>
    <dgm:cxn modelId="{5040A7E1-F19F-43D5-8174-81B6561B6D3C}" srcId="{D81A4C7E-9DF1-4327-B227-42C4A6987B8A}" destId="{A6D13779-B470-4B2F-A6DE-35CF963A6EA1}" srcOrd="3" destOrd="0" parTransId="{38F08A52-1E0E-4965-B148-43D623FB65B2}" sibTransId="{855243D4-A81E-4B04-94A4-07DB96322F20}"/>
    <dgm:cxn modelId="{A778A3E7-9926-4863-A2FD-D01738723F71}" type="presOf" srcId="{63BFFD2D-4627-414F-8BF7-3789D8C6C39D}" destId="{8E76FF3B-6A0A-417F-B2A1-75BB5DF01B06}" srcOrd="0" destOrd="22" presId="urn:microsoft.com/office/officeart/2005/8/layout/list1"/>
    <dgm:cxn modelId="{6E11A3E8-45F2-4863-B912-41E003AA301D}" srcId="{D81A4C7E-9DF1-4327-B227-42C4A6987B8A}" destId="{84EA3E8B-26D1-4475-AE36-71C137DBCCB1}" srcOrd="7" destOrd="0" parTransId="{E71EC25C-A138-4173-9BD7-231EFD2F5C00}" sibTransId="{3186BB2B-A771-40A5-8F6D-352BAF9A8850}"/>
    <dgm:cxn modelId="{45BE2DE9-19A0-4FC0-B194-28026B12E095}" type="presOf" srcId="{691FFB6F-D155-4D5A-8193-1A9057A76364}" destId="{8E76FF3B-6A0A-417F-B2A1-75BB5DF01B06}" srcOrd="0" destOrd="11" presId="urn:microsoft.com/office/officeart/2005/8/layout/list1"/>
    <dgm:cxn modelId="{B9EFB8EB-40A9-4E7F-A6A4-97341CB2B9C1}" srcId="{D81A4C7E-9DF1-4327-B227-42C4A6987B8A}" destId="{DCF70B62-D32B-4016-90EE-C12F2DDCD169}" srcOrd="15" destOrd="0" parTransId="{514F2674-B97C-44F2-9D97-1B2BEF35585A}" sibTransId="{14F8F229-2EB2-440E-A70C-039916F84DC6}"/>
    <dgm:cxn modelId="{A747E1EF-FF10-4DAC-B018-8A3EFF548271}" srcId="{B8A20EAB-623C-4713-97DB-33A59CD676B6}" destId="{D81A4C7E-9DF1-4327-B227-42C4A6987B8A}" srcOrd="0" destOrd="0" parTransId="{374E2943-974D-45C3-B1F0-8019043091B2}" sibTransId="{BCFE7035-01FA-4D3C-A422-42B9C516DA91}"/>
    <dgm:cxn modelId="{3BC5E3EF-1217-4EA4-9BE4-865AE0757173}" srcId="{C124C0EC-959D-4B6C-8D37-330DDF15602E}" destId="{C80C799F-9CD7-4ECF-96B7-E3046DB84501}" srcOrd="1" destOrd="0" parTransId="{1BA480F2-FFF1-4D0F-B378-F82F430B23DD}" sibTransId="{542B1338-73CB-4248-988B-F486C537FE52}"/>
    <dgm:cxn modelId="{398D5FF0-543A-46E0-AFE5-811A388AF984}" srcId="{F01DD1AB-DC2F-46DA-B079-16B2D84A5A20}" destId="{46CCC61A-7AC6-4496-B55B-06F0ED908B1E}" srcOrd="2" destOrd="0" parTransId="{5299B4E4-79E3-44EA-B03E-E6BD75048979}" sibTransId="{CDCBF1E3-5004-468D-8060-A78BAB07874F}"/>
    <dgm:cxn modelId="{FD2074FA-9B59-4CBA-BC58-25A6DF49855F}" srcId="{D81A4C7E-9DF1-4327-B227-42C4A6987B8A}" destId="{5C0FE26C-9E82-4F4D-A587-FF658B485033}" srcOrd="13" destOrd="0" parTransId="{3D03B4F6-375B-4983-A650-FFC62B2C59CD}" sibTransId="{E5429887-6A56-4B59-B3BA-D1E9D613FEC3}"/>
    <dgm:cxn modelId="{D7CDBCFD-9DAD-453A-8F1D-52B561EAD798}" type="presOf" srcId="{FF7CE4E1-561A-438C-AD13-E9C9A243D7ED}" destId="{8E76FF3B-6A0A-417F-B2A1-75BB5DF01B06}" srcOrd="0" destOrd="19" presId="urn:microsoft.com/office/officeart/2005/8/layout/list1"/>
    <dgm:cxn modelId="{82E658FF-E6B3-435B-BE7C-CFFB076375A8}" type="presOf" srcId="{46CCC61A-7AC6-4496-B55B-06F0ED908B1E}" destId="{8E76FF3B-6A0A-417F-B2A1-75BB5DF01B06}" srcOrd="0" destOrd="3" presId="urn:microsoft.com/office/officeart/2005/8/layout/list1"/>
    <dgm:cxn modelId="{DB387D37-D85D-4239-B477-B6FFBE589A01}" type="presParOf" srcId="{EFB1ACFC-E051-4ED5-A8CD-F017228A485D}" destId="{E03A0A0E-027E-45EF-9107-1B55B2A39E09}" srcOrd="0" destOrd="0" presId="urn:microsoft.com/office/officeart/2005/8/layout/list1"/>
    <dgm:cxn modelId="{319C774B-65F1-41B5-B481-D6D37955EC38}" type="presParOf" srcId="{E03A0A0E-027E-45EF-9107-1B55B2A39E09}" destId="{6F80C51C-1211-4568-A201-32F28E98F62A}" srcOrd="0" destOrd="0" presId="urn:microsoft.com/office/officeart/2005/8/layout/list1"/>
    <dgm:cxn modelId="{89EC803D-3DF8-4B46-A22D-B32EED407954}" type="presParOf" srcId="{E03A0A0E-027E-45EF-9107-1B55B2A39E09}" destId="{2B573630-D640-4894-A857-FFF4A75D33AE}" srcOrd="1" destOrd="0" presId="urn:microsoft.com/office/officeart/2005/8/layout/list1"/>
    <dgm:cxn modelId="{C4608737-F96E-4066-8AD7-3385602E3D45}" type="presParOf" srcId="{EFB1ACFC-E051-4ED5-A8CD-F017228A485D}" destId="{64A5872D-4E87-45F6-BD8A-899DE507EF13}" srcOrd="1" destOrd="0" presId="urn:microsoft.com/office/officeart/2005/8/layout/list1"/>
    <dgm:cxn modelId="{9F776D85-1E67-4958-80DE-2DF597626918}" type="presParOf" srcId="{EFB1ACFC-E051-4ED5-A8CD-F017228A485D}" destId="{8E76FF3B-6A0A-417F-B2A1-75BB5DF01B06}" srcOrd="2" destOrd="0" presId="urn:microsoft.com/office/officeart/2005/8/layout/list1"/>
    <dgm:cxn modelId="{32ED86EC-AD27-486A-957F-0884C603E707}" type="presParOf" srcId="{EFB1ACFC-E051-4ED5-A8CD-F017228A485D}" destId="{FEB0F73C-A3DD-443F-BAB4-AA3FC2B48DBF}" srcOrd="3" destOrd="0" presId="urn:microsoft.com/office/officeart/2005/8/layout/list1"/>
    <dgm:cxn modelId="{76C1D537-29C6-468B-BC20-8D234E5D87F9}" type="presParOf" srcId="{EFB1ACFC-E051-4ED5-A8CD-F017228A485D}" destId="{70D1A43D-5BD0-4542-9FEB-03912EBBEDB2}" srcOrd="4" destOrd="0" presId="urn:microsoft.com/office/officeart/2005/8/layout/list1"/>
    <dgm:cxn modelId="{2B0B7F4A-3A2A-434A-BCAF-AFF5C4D13601}" type="presParOf" srcId="{70D1A43D-5BD0-4542-9FEB-03912EBBEDB2}" destId="{C6A77840-B276-4F42-ACF8-7FEBDE3C434F}" srcOrd="0" destOrd="0" presId="urn:microsoft.com/office/officeart/2005/8/layout/list1"/>
    <dgm:cxn modelId="{40D86846-0E60-4FB3-AF79-CA6D06606896}" type="presParOf" srcId="{70D1A43D-5BD0-4542-9FEB-03912EBBEDB2}" destId="{28437773-9AEE-4E0D-A2AB-A68059AB2BF6}" srcOrd="1" destOrd="0" presId="urn:microsoft.com/office/officeart/2005/8/layout/list1"/>
    <dgm:cxn modelId="{7E3B213D-D475-4786-A990-EB2CA2DC213A}" type="presParOf" srcId="{EFB1ACFC-E051-4ED5-A8CD-F017228A485D}" destId="{4D9E4034-AA86-4AEF-8C42-FA70D73B877F}" srcOrd="5" destOrd="0" presId="urn:microsoft.com/office/officeart/2005/8/layout/list1"/>
    <dgm:cxn modelId="{5D60CD6B-DA86-48CE-9294-2C87FD82D20B}" type="presParOf" srcId="{EFB1ACFC-E051-4ED5-A8CD-F017228A485D}" destId="{295C6718-DD25-478B-808B-2D939CB54D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3D9B9-796A-4162-BF9F-D38CA711B2BB}">
      <dsp:nvSpPr>
        <dsp:cNvPr id="0" name=""/>
        <dsp:cNvSpPr/>
      </dsp:nvSpPr>
      <dsp:spPr>
        <a:xfrm>
          <a:off x="3533" y="0"/>
          <a:ext cx="3398661" cy="3573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Calibri"/>
              <a:ea typeface="Calibri" panose="020F0502020204030204" pitchFamily="34" charset="0"/>
              <a:cs typeface="Calibri"/>
            </a:rPr>
            <a:t>Ação 4049 - Ações educacionais na área da saúde</a:t>
          </a:r>
        </a:p>
      </dsp:txBody>
      <dsp:txXfrm>
        <a:off x="3533" y="0"/>
        <a:ext cx="3398661" cy="1072001"/>
      </dsp:txXfrm>
    </dsp:sp>
    <dsp:sp modelId="{97E38C1B-33C2-45DD-A743-5849A1CB1491}">
      <dsp:nvSpPr>
        <dsp:cNvPr id="0" name=""/>
        <dsp:cNvSpPr/>
      </dsp:nvSpPr>
      <dsp:spPr>
        <a:xfrm>
          <a:off x="343399" y="1073048"/>
          <a:ext cx="2718928" cy="1077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452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60" kern="1200">
              <a:latin typeface="Calibri"/>
              <a:ea typeface="Calibri" panose="020F0502020204030204" pitchFamily="34" charset="0"/>
              <a:cs typeface="Calibri"/>
            </a:rPr>
            <a:t>Previsto físico: 17.500 alunos</a:t>
          </a:r>
        </a:p>
        <a:p>
          <a:pPr marL="0" lvl="0" indent="0" algn="ctr" defTabSz="60452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60" b="0" kern="1200">
              <a:latin typeface="Calibri"/>
              <a:ea typeface="Calibri" panose="020F0502020204030204" pitchFamily="34" charset="0"/>
              <a:cs typeface="Calibri"/>
            </a:rPr>
            <a:t>Realizado: 23.221 alunos</a:t>
          </a:r>
          <a:endParaRPr lang="pt-BR" sz="1400" b="0" kern="1200">
            <a:latin typeface="Calibri"/>
            <a:ea typeface="Calibri" panose="020F0502020204030204" pitchFamily="34" charset="0"/>
            <a:cs typeface="Calibri"/>
          </a:endParaRPr>
        </a:p>
      </dsp:txBody>
      <dsp:txXfrm>
        <a:off x="374955" y="1104604"/>
        <a:ext cx="2655816" cy="1014298"/>
      </dsp:txXfrm>
    </dsp:sp>
    <dsp:sp modelId="{076D82EE-D1D5-41BE-93D1-00F16A1DBFDC}">
      <dsp:nvSpPr>
        <dsp:cNvPr id="0" name=""/>
        <dsp:cNvSpPr/>
      </dsp:nvSpPr>
      <dsp:spPr>
        <a:xfrm>
          <a:off x="343399" y="2316213"/>
          <a:ext cx="2718928" cy="1077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452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60" b="0" kern="1200">
              <a:latin typeface="Calibri"/>
              <a:ea typeface="Calibri" panose="020F0502020204030204" pitchFamily="34" charset="0"/>
              <a:cs typeface="Calibri"/>
            </a:rPr>
            <a:t>Previsto financeiro (LOA): </a:t>
          </a:r>
          <a:br>
            <a:rPr lang="pt-BR" sz="1360" b="0" kern="1200">
              <a:latin typeface="Calibri"/>
              <a:ea typeface="Calibri" panose="020F0502020204030204" pitchFamily="34" charset="0"/>
              <a:cs typeface="Calibri"/>
            </a:rPr>
          </a:br>
          <a:r>
            <a:rPr lang="pt-BR" sz="1360" b="0" kern="1200">
              <a:latin typeface="Calibri"/>
              <a:ea typeface="Calibri" panose="020F0502020204030204" pitchFamily="34" charset="0"/>
              <a:cs typeface="Calibri"/>
            </a:rPr>
            <a:t>R$</a:t>
          </a:r>
          <a:r>
            <a:rPr lang="pt-BR" sz="1360" b="0" kern="1200">
              <a:latin typeface="Calibri"/>
              <a:cs typeface="Calibri"/>
            </a:rPr>
            <a:t> </a:t>
          </a:r>
          <a:r>
            <a:rPr lang="pt-BR" sz="1360" b="0" kern="1200"/>
            <a:t>11.994.568,00</a:t>
          </a:r>
          <a:r>
            <a:rPr lang="pt-BR" sz="1360" b="0" kern="1200">
              <a:latin typeface="Calibri"/>
              <a:cs typeface="Calibri"/>
            </a:rPr>
            <a:t> </a:t>
          </a:r>
          <a:endParaRPr lang="pt-BR" sz="1360" b="0" kern="1200"/>
        </a:p>
        <a:p>
          <a:pPr marL="0" lvl="0" indent="0" algn="ctr" defTabSz="60452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60" b="0" kern="1200">
              <a:latin typeface="Calibri"/>
              <a:ea typeface="Calibri" panose="020F0502020204030204" pitchFamily="34" charset="0"/>
              <a:cs typeface="Calibri"/>
            </a:rPr>
            <a:t>Realizado: R$ </a:t>
          </a:r>
          <a:r>
            <a:rPr lang="pt-BR" sz="1360" b="0" kern="1200"/>
            <a:t>7.121.472,58</a:t>
          </a:r>
        </a:p>
      </dsp:txBody>
      <dsp:txXfrm>
        <a:off x="374955" y="2347769"/>
        <a:ext cx="2655816" cy="1014298"/>
      </dsp:txXfrm>
    </dsp:sp>
    <dsp:sp modelId="{449A8220-EBED-4BA9-8B60-E9ADFE58CB9F}">
      <dsp:nvSpPr>
        <dsp:cNvPr id="0" name=""/>
        <dsp:cNvSpPr/>
      </dsp:nvSpPr>
      <dsp:spPr>
        <a:xfrm>
          <a:off x="3657093" y="0"/>
          <a:ext cx="3398661" cy="3573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Calibri"/>
              <a:ea typeface="Calibri" panose="020F0502020204030204" pitchFamily="34" charset="0"/>
              <a:cs typeface="Calibri"/>
            </a:rPr>
            <a:t>Ação 4050 - Produção científica no campo da saúde </a:t>
          </a:r>
        </a:p>
      </dsp:txBody>
      <dsp:txXfrm>
        <a:off x="3657093" y="0"/>
        <a:ext cx="3398661" cy="1072001"/>
      </dsp:txXfrm>
    </dsp:sp>
    <dsp:sp modelId="{E373EA42-9DD1-4B76-9434-6AF235C91395}">
      <dsp:nvSpPr>
        <dsp:cNvPr id="0" name=""/>
        <dsp:cNvSpPr/>
      </dsp:nvSpPr>
      <dsp:spPr>
        <a:xfrm>
          <a:off x="3996959" y="1073048"/>
          <a:ext cx="2718928" cy="1077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452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60" kern="1200">
              <a:latin typeface="Calibri"/>
              <a:ea typeface="Calibri" panose="020F0502020204030204" pitchFamily="34" charset="0"/>
              <a:cs typeface="Calibri"/>
            </a:rPr>
            <a:t>Previsto físico: 200 produções</a:t>
          </a:r>
        </a:p>
        <a:p>
          <a:pPr marL="0" lvl="0" indent="0" algn="ctr" defTabSz="60452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60" b="0" kern="1200">
              <a:latin typeface="Calibri"/>
              <a:ea typeface="Calibri" panose="020F0502020204030204" pitchFamily="34" charset="0"/>
              <a:cs typeface="Calibri"/>
            </a:rPr>
            <a:t>Realizado: 140 produções</a:t>
          </a:r>
          <a:endParaRPr lang="pt-BR" sz="1300" b="0" kern="1200">
            <a:latin typeface="Calibri"/>
            <a:ea typeface="Calibri" panose="020F0502020204030204" pitchFamily="34" charset="0"/>
            <a:cs typeface="Calibri"/>
          </a:endParaRPr>
        </a:p>
      </dsp:txBody>
      <dsp:txXfrm>
        <a:off x="4028515" y="1104604"/>
        <a:ext cx="2655816" cy="1014298"/>
      </dsp:txXfrm>
    </dsp:sp>
    <dsp:sp modelId="{E65DF4A3-03BA-4F44-956A-2EAB62FEC7D3}">
      <dsp:nvSpPr>
        <dsp:cNvPr id="0" name=""/>
        <dsp:cNvSpPr/>
      </dsp:nvSpPr>
      <dsp:spPr>
        <a:xfrm>
          <a:off x="3996959" y="2316213"/>
          <a:ext cx="2718928" cy="1077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452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60" b="0" kern="1200">
              <a:latin typeface="Calibri"/>
              <a:ea typeface="Calibri" panose="020F0502020204030204" pitchFamily="34" charset="0"/>
              <a:cs typeface="Calibri"/>
            </a:rPr>
            <a:t>Previsto financeiro (LOA): </a:t>
          </a:r>
          <a:br>
            <a:rPr lang="pt-BR" sz="1360" b="0" kern="1200">
              <a:latin typeface="Calibri"/>
              <a:ea typeface="Calibri" panose="020F0502020204030204" pitchFamily="34" charset="0"/>
              <a:cs typeface="Calibri"/>
            </a:rPr>
          </a:br>
          <a:r>
            <a:rPr lang="pt-BR" sz="1360" b="0" kern="1200">
              <a:latin typeface="Calibri"/>
              <a:ea typeface="Calibri" panose="020F0502020204030204" pitchFamily="34" charset="0"/>
              <a:cs typeface="Calibri"/>
            </a:rPr>
            <a:t>R$</a:t>
          </a:r>
          <a:r>
            <a:rPr lang="pt-BR" sz="1360" b="0" kern="1200">
              <a:latin typeface="Calibri"/>
              <a:cs typeface="Calibri"/>
            </a:rPr>
            <a:t> </a:t>
          </a:r>
          <a:r>
            <a:rPr lang="pt-BR" sz="1360" b="0" kern="1200"/>
            <a:t>4.764.411,00</a:t>
          </a:r>
        </a:p>
        <a:p>
          <a:pPr marL="0" lvl="0" indent="0" algn="ctr" defTabSz="60452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60" b="0" kern="1200">
              <a:latin typeface="Calibri"/>
              <a:ea typeface="Calibri" panose="020F0502020204030204" pitchFamily="34" charset="0"/>
              <a:cs typeface="Calibri"/>
            </a:rPr>
            <a:t>Realizado: R$ </a:t>
          </a:r>
          <a:r>
            <a:rPr lang="pt-BR" sz="1360" b="0" kern="1200"/>
            <a:t>2.959.651,44</a:t>
          </a:r>
          <a:endParaRPr lang="pt-BR" sz="1360" kern="1200"/>
        </a:p>
      </dsp:txBody>
      <dsp:txXfrm>
        <a:off x="4028515" y="2347769"/>
        <a:ext cx="2655816" cy="1014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3D9B9-796A-4162-BF9F-D38CA711B2BB}">
      <dsp:nvSpPr>
        <dsp:cNvPr id="0" name=""/>
        <dsp:cNvSpPr/>
      </dsp:nvSpPr>
      <dsp:spPr>
        <a:xfrm>
          <a:off x="3533" y="0"/>
          <a:ext cx="3398661" cy="3573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/>
              <a:ea typeface="Calibri"/>
              <a:cs typeface="Calibri"/>
            </a:rPr>
            <a:t>Ação 4049 - Ações educacionais na área da saúde</a:t>
          </a:r>
        </a:p>
      </dsp:txBody>
      <dsp:txXfrm>
        <a:off x="3533" y="0"/>
        <a:ext cx="3398661" cy="1072001"/>
      </dsp:txXfrm>
    </dsp:sp>
    <dsp:sp modelId="{97E38C1B-33C2-45DD-A743-5849A1CB1491}">
      <dsp:nvSpPr>
        <dsp:cNvPr id="0" name=""/>
        <dsp:cNvSpPr/>
      </dsp:nvSpPr>
      <dsp:spPr>
        <a:xfrm>
          <a:off x="343399" y="1073048"/>
          <a:ext cx="2718928" cy="1077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kern="1200" dirty="0">
              <a:latin typeface="Calibri"/>
              <a:ea typeface="Calibri"/>
              <a:cs typeface="Calibri"/>
            </a:rPr>
            <a:t>Previsto físico: 20.000 alunos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b="0" kern="1200" dirty="0">
              <a:latin typeface="Calibri"/>
              <a:ea typeface="Calibri"/>
              <a:cs typeface="Calibri"/>
            </a:rPr>
            <a:t>Realizado: 24.558 alunos</a:t>
          </a:r>
        </a:p>
      </dsp:txBody>
      <dsp:txXfrm>
        <a:off x="374955" y="1104604"/>
        <a:ext cx="2655816" cy="1014298"/>
      </dsp:txXfrm>
    </dsp:sp>
    <dsp:sp modelId="{076D82EE-D1D5-41BE-93D1-00F16A1DBFDC}">
      <dsp:nvSpPr>
        <dsp:cNvPr id="0" name=""/>
        <dsp:cNvSpPr/>
      </dsp:nvSpPr>
      <dsp:spPr>
        <a:xfrm>
          <a:off x="343399" y="2316213"/>
          <a:ext cx="2718928" cy="1077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b="0" kern="1200" dirty="0">
              <a:latin typeface="Calibri"/>
              <a:ea typeface="Calibri"/>
              <a:cs typeface="Calibri"/>
            </a:rPr>
            <a:t>Previsto financeiro (LOA): </a:t>
          </a:r>
          <a:br>
            <a:rPr lang="pt-BR" sz="1350" b="0" kern="1200" dirty="0">
              <a:latin typeface="Calibri"/>
              <a:ea typeface="Calibri"/>
              <a:cs typeface="Calibri"/>
            </a:rPr>
          </a:br>
          <a:r>
            <a:rPr lang="pt-BR" sz="1350" b="0" kern="1200" dirty="0">
              <a:latin typeface="Calibri"/>
              <a:ea typeface="Calibri"/>
              <a:cs typeface="Calibri"/>
            </a:rPr>
            <a:t>R$</a:t>
          </a:r>
          <a:r>
            <a:rPr lang="pt-BR" sz="1350" b="0" kern="1200" dirty="0">
              <a:latin typeface="Calibri"/>
              <a:cs typeface="Calibri"/>
            </a:rPr>
            <a:t> </a:t>
          </a:r>
          <a:r>
            <a:rPr lang="pt-BR" sz="1350" b="0" kern="1200" dirty="0">
              <a:latin typeface="Calibri"/>
              <a:ea typeface="Calibri"/>
              <a:cs typeface="Calibri"/>
            </a:rPr>
            <a:t>3.871.026,00</a:t>
          </a:r>
          <a:r>
            <a:rPr lang="pt-BR" sz="1350" b="0" kern="1200" dirty="0">
              <a:latin typeface="Calibri"/>
              <a:cs typeface="Calibri"/>
            </a:rPr>
            <a:t> </a:t>
          </a:r>
          <a:endParaRPr lang="pt-BR" sz="1350" b="0" kern="1200" dirty="0">
            <a:latin typeface="Calibri"/>
            <a:ea typeface="Calibri"/>
            <a:cs typeface="Calibri"/>
          </a:endParaRP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b="0" kern="1200" dirty="0">
              <a:latin typeface="Calibri"/>
              <a:ea typeface="Calibri"/>
              <a:cs typeface="Calibri"/>
            </a:rPr>
            <a:t>Realizado: R$ 1.937.935,39</a:t>
          </a:r>
        </a:p>
      </dsp:txBody>
      <dsp:txXfrm>
        <a:off x="374955" y="2347769"/>
        <a:ext cx="2655816" cy="1014298"/>
      </dsp:txXfrm>
    </dsp:sp>
    <dsp:sp modelId="{449A8220-EBED-4BA9-8B60-E9ADFE58CB9F}">
      <dsp:nvSpPr>
        <dsp:cNvPr id="0" name=""/>
        <dsp:cNvSpPr/>
      </dsp:nvSpPr>
      <dsp:spPr>
        <a:xfrm>
          <a:off x="3657093" y="0"/>
          <a:ext cx="3398661" cy="3573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/>
              <a:ea typeface="Calibri"/>
              <a:cs typeface="Calibri"/>
            </a:rPr>
            <a:t>Ação 4050 - Produção científica no campo da saúde </a:t>
          </a:r>
        </a:p>
      </dsp:txBody>
      <dsp:txXfrm>
        <a:off x="3657093" y="0"/>
        <a:ext cx="3398661" cy="1072001"/>
      </dsp:txXfrm>
    </dsp:sp>
    <dsp:sp modelId="{E373EA42-9DD1-4B76-9434-6AF235C91395}">
      <dsp:nvSpPr>
        <dsp:cNvPr id="0" name=""/>
        <dsp:cNvSpPr/>
      </dsp:nvSpPr>
      <dsp:spPr>
        <a:xfrm>
          <a:off x="3996959" y="1073048"/>
          <a:ext cx="2718928" cy="1077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kern="1200" dirty="0">
              <a:latin typeface="Calibri"/>
              <a:ea typeface="Calibri"/>
              <a:cs typeface="Calibri"/>
            </a:rPr>
            <a:t>Previsto físico: 200 produções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b="0" kern="1200" dirty="0">
              <a:latin typeface="Calibri"/>
              <a:ea typeface="Calibri"/>
              <a:cs typeface="Calibri"/>
            </a:rPr>
            <a:t>Realizado: 130 produções</a:t>
          </a:r>
        </a:p>
      </dsp:txBody>
      <dsp:txXfrm>
        <a:off x="4028515" y="1104604"/>
        <a:ext cx="2655816" cy="1014298"/>
      </dsp:txXfrm>
    </dsp:sp>
    <dsp:sp modelId="{E65DF4A3-03BA-4F44-956A-2EAB62FEC7D3}">
      <dsp:nvSpPr>
        <dsp:cNvPr id="0" name=""/>
        <dsp:cNvSpPr/>
      </dsp:nvSpPr>
      <dsp:spPr>
        <a:xfrm>
          <a:off x="3996959" y="2316213"/>
          <a:ext cx="2718928" cy="10774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b="0" kern="1200" dirty="0">
              <a:latin typeface="Calibri"/>
              <a:ea typeface="Calibri"/>
              <a:cs typeface="Calibri"/>
            </a:rPr>
            <a:t>Previsto financeiro (LOA): </a:t>
          </a:r>
          <a:br>
            <a:rPr lang="pt-BR" sz="1350" b="0" kern="1200" dirty="0">
              <a:latin typeface="Calibri"/>
              <a:ea typeface="Calibri"/>
              <a:cs typeface="Calibri"/>
            </a:rPr>
          </a:br>
          <a:r>
            <a:rPr lang="pt-BR" sz="1350" b="0" kern="1200" dirty="0">
              <a:latin typeface="Calibri"/>
              <a:ea typeface="Calibri"/>
              <a:cs typeface="Calibri"/>
            </a:rPr>
            <a:t>R$</a:t>
          </a:r>
          <a:r>
            <a:rPr lang="pt-BR" sz="1350" b="0" kern="1200" dirty="0">
              <a:latin typeface="Calibri"/>
              <a:cs typeface="Calibri"/>
            </a:rPr>
            <a:t> </a:t>
          </a:r>
          <a:r>
            <a:rPr lang="pt-BR" sz="1350" b="0" kern="1200" dirty="0">
              <a:latin typeface="Calibri"/>
              <a:ea typeface="Calibri"/>
              <a:cs typeface="Calibri"/>
            </a:rPr>
            <a:t>1.038.905,00</a:t>
          </a:r>
        </a:p>
        <a:p>
          <a:pPr marL="0" lvl="0" indent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b="0" kern="1200" dirty="0">
              <a:latin typeface="Calibri"/>
              <a:ea typeface="Calibri"/>
              <a:cs typeface="Calibri"/>
            </a:rPr>
            <a:t>Realizado: R$ 648.438,46</a:t>
          </a:r>
          <a:endParaRPr lang="pt-BR" sz="1350" kern="1200" dirty="0">
            <a:latin typeface="Calibri"/>
            <a:ea typeface="Calibri"/>
            <a:cs typeface="Calibri"/>
          </a:endParaRPr>
        </a:p>
      </dsp:txBody>
      <dsp:txXfrm>
        <a:off x="4028515" y="2347769"/>
        <a:ext cx="2655816" cy="1014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156A1-A437-4413-A43E-6CB4843EBE4D}">
      <dsp:nvSpPr>
        <dsp:cNvPr id="0" name=""/>
        <dsp:cNvSpPr/>
      </dsp:nvSpPr>
      <dsp:spPr>
        <a:xfrm>
          <a:off x="0" y="271838"/>
          <a:ext cx="6720417" cy="415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579" tIns="312420" rIns="52157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Especializações em: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Saúde Pública</a:t>
          </a:r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Gestão do SUS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Políticas de Saúde Mental e Atenção Psicossocial</a:t>
          </a:r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Direito Sanitário</a:t>
          </a:r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cs typeface="Calibri"/>
            </a:rPr>
            <a:t>Saúde Pública - Saúde no Sistema Prisional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Cursos presenciais / remotos: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Curso "Práticas Corporais nos Polos de Academias da Saúde de Minas Gerais: formação de instrutores de Tai Chi Chuan (</a:t>
          </a:r>
          <a:r>
            <a:rPr lang="pt-BR" sz="1500" kern="1200" dirty="0" err="1">
              <a:latin typeface="Calibri"/>
              <a:ea typeface="Calibri"/>
              <a:cs typeface="Calibri"/>
            </a:rPr>
            <a:t>Taiji</a:t>
          </a:r>
          <a:r>
            <a:rPr lang="pt-BR" sz="1500" kern="1200" dirty="0">
              <a:latin typeface="Calibri"/>
              <a:ea typeface="Calibri"/>
              <a:cs typeface="Calibri"/>
            </a:rPr>
            <a:t> </a:t>
          </a:r>
          <a:r>
            <a:rPr lang="pt-BR" sz="1500" kern="1200" dirty="0" err="1">
              <a:latin typeface="Calibri"/>
              <a:ea typeface="Calibri"/>
              <a:cs typeface="Calibri"/>
            </a:rPr>
            <a:t>Quan</a:t>
          </a:r>
          <a:r>
            <a:rPr lang="pt-BR" sz="1500" kern="1200" dirty="0">
              <a:latin typeface="Calibri"/>
              <a:ea typeface="Calibri"/>
              <a:cs typeface="Calibri"/>
            </a:rPr>
            <a:t>) e Qi Gong"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Oficina sobre a integralidade do Cuidado em Saúde Mental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Formação de Pessoas Ativadoras do Controle Social no SUS em Minas Gerais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Curso Introdutório em Gestão do Trabalho e Educação na Saúde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libri"/>
              <a:ea typeface="Calibri"/>
              <a:cs typeface="Calibri"/>
            </a:rPr>
            <a:t>Programa de Treinamento em Epidemiologia Aplicadas aos Serviços do Sistema Único de Saúde (EpiSUS) - Nível Fundamental </a:t>
          </a:r>
        </a:p>
      </dsp:txBody>
      <dsp:txXfrm>
        <a:off x="0" y="271838"/>
        <a:ext cx="6720417" cy="4158000"/>
      </dsp:txXfrm>
    </dsp:sp>
    <dsp:sp modelId="{9BC1147A-73A0-4988-92C3-E25DE2E16D14}">
      <dsp:nvSpPr>
        <dsp:cNvPr id="0" name=""/>
        <dsp:cNvSpPr/>
      </dsp:nvSpPr>
      <dsp:spPr>
        <a:xfrm>
          <a:off x="336020" y="50438"/>
          <a:ext cx="4704291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Calibri"/>
              <a:ea typeface="Calibri"/>
              <a:cs typeface="Calibri"/>
            </a:rPr>
            <a:t>Ação 4049</a:t>
          </a:r>
        </a:p>
      </dsp:txBody>
      <dsp:txXfrm>
        <a:off x="357636" y="72054"/>
        <a:ext cx="4661059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156A1-A437-4413-A43E-6CB4843EBE4D}">
      <dsp:nvSpPr>
        <dsp:cNvPr id="0" name=""/>
        <dsp:cNvSpPr/>
      </dsp:nvSpPr>
      <dsp:spPr>
        <a:xfrm>
          <a:off x="0" y="370478"/>
          <a:ext cx="6720417" cy="393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579" tIns="270764" rIns="52157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Cursos </a:t>
          </a:r>
          <a:r>
            <a:rPr lang="pt-BR" sz="1300" kern="1200" dirty="0" err="1">
              <a:latin typeface="Calibri"/>
              <a:ea typeface="Calibri"/>
              <a:cs typeface="Calibri"/>
            </a:rPr>
            <a:t>EaD</a:t>
          </a:r>
          <a:r>
            <a:rPr lang="pt-BR" sz="1300" kern="1200" dirty="0">
              <a:latin typeface="Calibri"/>
              <a:ea typeface="Calibri"/>
              <a:cs typeface="Calibri"/>
            </a:rPr>
            <a:t>: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 Acolhimento e Aconselhamento para Testagem Rápida de Infecções Sexualmente Transmissíveis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 Básico de Vigilância em Saúde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 Básico de Vigilância em Saúde e Processos de Trabalho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 Conhecer para cuidar: Introdução à saúde LGBTQIAPN+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 Direito Sanitário aplicado às Políticas Públicas de Saúde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 Introdução ao Direito Sanitário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 Introdutório para Agente Comunitário de Saúde (ACS)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 Tratamento para Cessação do Tabagismo 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Percurso Formativo do Fiscal Sanitário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 01: Conhecimentos introdutórios para atuação em vigilância sanitária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Curso 03: Vigilância Sanitária: conhecendo as áreas de atuação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Projeto Saúde em Rede: Organização do Cuidado em Rede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Qualificação em vacinação para trabalhadores da Atenção Primária à Saúde (APS)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Qualificação Profissional para Trabalhadores de Salas de Vacina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Saúde Mental na Atenção Primária: construindo parcerias para o cuidado</a:t>
          </a:r>
        </a:p>
      </dsp:txBody>
      <dsp:txXfrm>
        <a:off x="0" y="370478"/>
        <a:ext cx="6720417" cy="3931200"/>
      </dsp:txXfrm>
    </dsp:sp>
    <dsp:sp modelId="{9BC1147A-73A0-4988-92C3-E25DE2E16D14}">
      <dsp:nvSpPr>
        <dsp:cNvPr id="0" name=""/>
        <dsp:cNvSpPr/>
      </dsp:nvSpPr>
      <dsp:spPr>
        <a:xfrm>
          <a:off x="336020" y="178598"/>
          <a:ext cx="470429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alibri"/>
              <a:ea typeface="Calibri"/>
              <a:cs typeface="Calibri"/>
            </a:rPr>
            <a:t>Ação 4049</a:t>
          </a:r>
        </a:p>
      </dsp:txBody>
      <dsp:txXfrm>
        <a:off x="354754" y="197332"/>
        <a:ext cx="4666823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9539D-FA31-4F72-8D18-2D723FCEC1E8}">
      <dsp:nvSpPr>
        <dsp:cNvPr id="0" name=""/>
        <dsp:cNvSpPr/>
      </dsp:nvSpPr>
      <dsp:spPr>
        <a:xfrm>
          <a:off x="0" y="329528"/>
          <a:ext cx="6982990" cy="4013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958" tIns="270764" rIns="5419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Projetos de pesquisa: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0" i="0" kern="1200" dirty="0">
              <a:latin typeface="Calibri"/>
              <a:ea typeface="Calibri"/>
              <a:cs typeface="Calibri"/>
            </a:rPr>
            <a:t>Formação de profissionais de nível médio pela Escola de Saúde Pública do Estado de Minas Gerais: trajetórias e implicações no mundo do trabalho;</a:t>
          </a:r>
          <a:endParaRPr lang="pt-BR" sz="1300" kern="1200" dirty="0">
            <a:latin typeface="Calibri"/>
            <a:ea typeface="Calibri"/>
            <a:cs typeface="Calibri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Atenção ambulatorial especializada em Minas Gerais: análise de processos de implementação e funcionamento dos Centros de Atenção Especializada (CEAE);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0" i="0" kern="1200" dirty="0">
              <a:latin typeface="Calibri"/>
              <a:ea typeface="Calibri"/>
              <a:cs typeface="Calibri"/>
            </a:rPr>
            <a:t>Menos Preconceito É Mais Saúde: Divulgação Científica e Saúde da População LGBT;</a:t>
          </a:r>
          <a:endParaRPr lang="pt-BR" sz="1300" kern="1200" dirty="0">
            <a:latin typeface="Calibri"/>
            <a:ea typeface="Calibri"/>
            <a:cs typeface="Calibri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0" i="0" kern="1200" dirty="0">
              <a:latin typeface="Calibri"/>
              <a:ea typeface="Calibri"/>
              <a:cs typeface="Calibri"/>
            </a:rPr>
            <a:t>Tai Chi Chuan e Qi Gong: experimentações corporais em um processo formativo e práticas nos polos das Academias da Saúde</a:t>
          </a:r>
          <a:endParaRPr lang="pt-BR" sz="1300" kern="1200" dirty="0">
            <a:latin typeface="Calibri"/>
            <a:ea typeface="Calibri"/>
            <a:cs typeface="Calibri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Realização de seminários e webinários diversos;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Impressão e distribuição dos livros: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Nada será como antes: invenções cotidianas para o cuidado em liberdade nas redes de atenção psicossocial;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Saúde e Trabalho no Sistema Prisional</a:t>
          </a:r>
          <a:r>
            <a:rPr lang="pt-BR" sz="1300" kern="1200" dirty="0">
              <a:latin typeface="Calibri"/>
              <a:ea typeface="Calibri"/>
              <a:cs typeface="Arial"/>
            </a:rPr>
            <a:t>;</a:t>
          </a:r>
          <a:endParaRPr lang="pt-BR" sz="1300" kern="1200" dirty="0">
            <a:latin typeface="Calibri"/>
            <a:ea typeface="Calibri"/>
            <a:cs typeface="Calibri"/>
          </a:endParaRP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Escritas e vivências nos Centros Estaduais de Atenção Especializada de Minas Gerais</a:t>
          </a:r>
          <a:r>
            <a:rPr lang="pt-BR" sz="1300" kern="1200" dirty="0">
              <a:latin typeface="Calibri"/>
              <a:ea typeface="Calibri"/>
              <a:cs typeface="Arial"/>
            </a:rPr>
            <a:t>;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Livro Caminhando contra o vento - Cuidado e cidadania na atenção a usuários de drogas no SUS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Publicação de artigos e capítulos de livros;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Calibri"/>
              <a:ea typeface="Calibri"/>
              <a:cs typeface="Calibri"/>
            </a:rPr>
            <a:t>Apresentação de trabalhos em eventos científicos</a:t>
          </a:r>
        </a:p>
      </dsp:txBody>
      <dsp:txXfrm>
        <a:off x="0" y="329528"/>
        <a:ext cx="6982990" cy="4013100"/>
      </dsp:txXfrm>
    </dsp:sp>
    <dsp:sp modelId="{8FB7F2EC-33B9-403E-9E2D-B90FFA5D1D04}">
      <dsp:nvSpPr>
        <dsp:cNvPr id="0" name=""/>
        <dsp:cNvSpPr/>
      </dsp:nvSpPr>
      <dsp:spPr>
        <a:xfrm>
          <a:off x="349149" y="137648"/>
          <a:ext cx="4888093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758" tIns="0" rIns="1847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Calibri"/>
              <a:ea typeface="Calibri"/>
              <a:cs typeface="Calibri"/>
            </a:rPr>
            <a:t>Ação 4050</a:t>
          </a:r>
        </a:p>
      </dsp:txBody>
      <dsp:txXfrm>
        <a:off x="367883" y="156382"/>
        <a:ext cx="4850625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3D9B9-796A-4162-BF9F-D38CA711B2BB}">
      <dsp:nvSpPr>
        <dsp:cNvPr id="0" name=""/>
        <dsp:cNvSpPr/>
      </dsp:nvSpPr>
      <dsp:spPr>
        <a:xfrm>
          <a:off x="3533" y="0"/>
          <a:ext cx="3398661" cy="34476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/>
              <a:ea typeface="Calibri"/>
              <a:cs typeface="Calibri"/>
            </a:rPr>
            <a:t>Ação 4049 - Ações educacionais na área da saúde</a:t>
          </a:r>
        </a:p>
      </dsp:txBody>
      <dsp:txXfrm>
        <a:off x="3533" y="0"/>
        <a:ext cx="3398661" cy="1034288"/>
      </dsp:txXfrm>
    </dsp:sp>
    <dsp:sp modelId="{DD39AA7F-221D-4A4A-A1CF-6746FE013E27}">
      <dsp:nvSpPr>
        <dsp:cNvPr id="0" name=""/>
        <dsp:cNvSpPr/>
      </dsp:nvSpPr>
      <dsp:spPr>
        <a:xfrm>
          <a:off x="343399" y="1035298"/>
          <a:ext cx="2718928" cy="1039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kern="1200" dirty="0">
              <a:latin typeface="Calibri"/>
              <a:ea typeface="Calibri"/>
              <a:cs typeface="Calibri"/>
            </a:rPr>
            <a:t>Meta física: 25.000 alunos</a:t>
          </a:r>
        </a:p>
      </dsp:txBody>
      <dsp:txXfrm>
        <a:off x="373845" y="1065744"/>
        <a:ext cx="2658036" cy="978615"/>
      </dsp:txXfrm>
    </dsp:sp>
    <dsp:sp modelId="{076D82EE-D1D5-41BE-93D1-00F16A1DBFDC}">
      <dsp:nvSpPr>
        <dsp:cNvPr id="0" name=""/>
        <dsp:cNvSpPr/>
      </dsp:nvSpPr>
      <dsp:spPr>
        <a:xfrm>
          <a:off x="343399" y="2234730"/>
          <a:ext cx="2718928" cy="1039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b="0" kern="1200" dirty="0">
              <a:latin typeface="Calibri"/>
              <a:ea typeface="Calibri"/>
              <a:cs typeface="Calibri"/>
            </a:rPr>
            <a:t>Meta orçamentária: </a:t>
          </a:r>
          <a:br>
            <a:rPr lang="pt-BR" sz="1350" b="0" kern="1200" dirty="0">
              <a:latin typeface="Calibri"/>
              <a:ea typeface="Calibri"/>
              <a:cs typeface="Calibri"/>
            </a:rPr>
          </a:br>
          <a:r>
            <a:rPr lang="pt-BR" sz="1350" b="0" kern="1200" dirty="0">
              <a:latin typeface="Calibri"/>
              <a:ea typeface="Calibri"/>
              <a:cs typeface="Calibri"/>
            </a:rPr>
            <a:t>R$ 3.473.840,00</a:t>
          </a:r>
        </a:p>
      </dsp:txBody>
      <dsp:txXfrm>
        <a:off x="373845" y="2265176"/>
        <a:ext cx="2658036" cy="978615"/>
      </dsp:txXfrm>
    </dsp:sp>
    <dsp:sp modelId="{449A8220-EBED-4BA9-8B60-E9ADFE58CB9F}">
      <dsp:nvSpPr>
        <dsp:cNvPr id="0" name=""/>
        <dsp:cNvSpPr/>
      </dsp:nvSpPr>
      <dsp:spPr>
        <a:xfrm>
          <a:off x="3657093" y="0"/>
          <a:ext cx="3398661" cy="34476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/>
              <a:ea typeface="Calibri"/>
              <a:cs typeface="Calibri"/>
            </a:rPr>
            <a:t>Ação 4050 - Produção científica no campo da saúde </a:t>
          </a:r>
        </a:p>
      </dsp:txBody>
      <dsp:txXfrm>
        <a:off x="3657093" y="0"/>
        <a:ext cx="3398661" cy="1034288"/>
      </dsp:txXfrm>
    </dsp:sp>
    <dsp:sp modelId="{E373EA42-9DD1-4B76-9434-6AF235C91395}">
      <dsp:nvSpPr>
        <dsp:cNvPr id="0" name=""/>
        <dsp:cNvSpPr/>
      </dsp:nvSpPr>
      <dsp:spPr>
        <a:xfrm>
          <a:off x="3996959" y="1035298"/>
          <a:ext cx="2718928" cy="1039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kern="1200" dirty="0">
              <a:latin typeface="Calibri"/>
              <a:ea typeface="Calibri"/>
              <a:cs typeface="Calibri"/>
            </a:rPr>
            <a:t>Meta física: 210 produções</a:t>
          </a:r>
        </a:p>
      </dsp:txBody>
      <dsp:txXfrm>
        <a:off x="4027405" y="1065744"/>
        <a:ext cx="2658036" cy="978615"/>
      </dsp:txXfrm>
    </dsp:sp>
    <dsp:sp modelId="{73A17CD6-5C0E-48CE-A761-3765358BBFB4}">
      <dsp:nvSpPr>
        <dsp:cNvPr id="0" name=""/>
        <dsp:cNvSpPr/>
      </dsp:nvSpPr>
      <dsp:spPr>
        <a:xfrm>
          <a:off x="3996959" y="2234730"/>
          <a:ext cx="2718928" cy="1039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50" b="0" kern="1200" dirty="0">
              <a:latin typeface="Calibri"/>
              <a:ea typeface="Calibri"/>
              <a:cs typeface="Calibri"/>
            </a:rPr>
            <a:t>Meta orçamentária: </a:t>
          </a:r>
          <a:br>
            <a:rPr lang="pt-BR" sz="1350" b="0" kern="1200" dirty="0">
              <a:latin typeface="Calibri"/>
              <a:ea typeface="Calibri"/>
              <a:cs typeface="Calibri"/>
            </a:rPr>
          </a:br>
          <a:r>
            <a:rPr lang="pt-BR" sz="1350" b="0" kern="1200" dirty="0">
              <a:latin typeface="Calibri"/>
              <a:ea typeface="Calibri"/>
              <a:cs typeface="Calibri"/>
            </a:rPr>
            <a:t>R$ 1.019.380,00</a:t>
          </a:r>
        </a:p>
      </dsp:txBody>
      <dsp:txXfrm>
        <a:off x="4027405" y="2265176"/>
        <a:ext cx="2658036" cy="978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6FF3B-6A0A-417F-B2A1-75BB5DF01B06}">
      <dsp:nvSpPr>
        <dsp:cNvPr id="0" name=""/>
        <dsp:cNvSpPr/>
      </dsp:nvSpPr>
      <dsp:spPr>
        <a:xfrm>
          <a:off x="0" y="361486"/>
          <a:ext cx="7704856" cy="362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187452" rIns="597982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cs typeface="Calibri"/>
            </a:rPr>
            <a:t> Especializações em:</a:t>
          </a:r>
          <a:endParaRPr lang="en-US" sz="900" b="0" kern="1200" dirty="0">
            <a:latin typeface="Calibri"/>
            <a:cs typeface="Calibri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cs typeface="Calibri"/>
            </a:rPr>
            <a:t> Saúde Pública</a:t>
          </a:r>
          <a:endParaRPr lang="en-US" sz="900" b="0" kern="1200" dirty="0">
            <a:latin typeface="Calibri"/>
            <a:cs typeface="Calibri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cs typeface="Calibri"/>
            </a:rPr>
            <a:t> Saúde Pública – Saúde no Sistema Prisional</a:t>
          </a:r>
          <a:endParaRPr lang="en-US" sz="900" b="0" kern="1200" dirty="0">
            <a:latin typeface="Calibri"/>
            <a:cs typeface="Calibri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cs typeface="Calibri"/>
            </a:rPr>
            <a:t> Direito Sanitário</a:t>
          </a:r>
          <a:endParaRPr lang="en-US" sz="900" b="0" kern="1200" dirty="0">
            <a:latin typeface="Calibri"/>
            <a:cs typeface="Calibri"/>
          </a:endParaRP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cs typeface="Calibri"/>
            </a:rPr>
            <a:t> Gestão do SUS</a:t>
          </a: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cs typeface="Calibri"/>
            </a:rPr>
            <a:t> Políticas de Saúde Mental e Atenção Psicossocial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cs typeface="Calibri"/>
            </a:rPr>
            <a:t> Curso Técnico em Saúde Bucal 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 Curso Educação e Saúde nas Práticas do ACS</a:t>
          </a:r>
          <a:r>
            <a:rPr lang="pt-BR" sz="900" b="0" kern="1200" dirty="0">
              <a:latin typeface="Calibri"/>
              <a:ea typeface="Calibri"/>
              <a:cs typeface="Arial"/>
            </a:rPr>
            <a:t> (EaD)</a:t>
          </a:r>
          <a:endParaRPr lang="pt-BR" sz="900" b="0" kern="1200" dirty="0">
            <a:latin typeface="Calibri"/>
            <a:ea typeface="Calibri"/>
            <a:cs typeface="Calibri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 Qualificacão profissional para trabalhadores da sala de Vacinas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 Acolhimento e Aconselhamento para Testagem Rápida de IST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 Qualificação em Vacinação para Trabalhadores da APS 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 Promoção da Saúde no SUS: políticas possibilidades de intervenção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 Sáude Mental na APS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Introdução ao Direito Sanitário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Território em Saúde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Curso Básico de Vigilância de Ambientes e Processos de Trabalho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Tratamento de cessação do Tabagismo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Direito Sanitário aplicado ás políticas públicas de saúde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Curso Básico de Vigilância em Saúde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Curso Básico de Vigilância Ambiental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Registradores Hospitalares de Câncer</a:t>
          </a:r>
          <a:r>
            <a:rPr lang="pt-BR" sz="900" kern="1200" dirty="0">
              <a:latin typeface="Calibri"/>
              <a:ea typeface="Calibri"/>
              <a:cs typeface="Calibri"/>
            </a:rPr>
            <a:t> (EaD)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Qualificação  da Atenção em leitos de Saúde Mental das Redes de Atenção Psicossocial de Minas Gerais</a:t>
          </a:r>
          <a:r>
            <a:rPr lang="pt-BR" sz="900" kern="1200" dirty="0">
              <a:latin typeface="Calibri"/>
              <a:ea typeface="Calibri"/>
              <a:cs typeface="Calibri"/>
            </a:rPr>
            <a:t> (EaD)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Formação de Ativadores para o Controle Social do SUS em Minas Gerais</a:t>
          </a:r>
          <a:endParaRPr lang="pt-BR" sz="900" kern="1200" dirty="0">
            <a:latin typeface="Calibri"/>
            <a:ea typeface="Calibri"/>
            <a:cs typeface="Calibri"/>
          </a:endParaRPr>
        </a:p>
      </dsp:txBody>
      <dsp:txXfrm>
        <a:off x="0" y="361486"/>
        <a:ext cx="7704856" cy="3628800"/>
      </dsp:txXfrm>
    </dsp:sp>
    <dsp:sp modelId="{2B573630-D640-4894-A857-FFF4A75D33AE}">
      <dsp:nvSpPr>
        <dsp:cNvPr id="0" name=""/>
        <dsp:cNvSpPr/>
      </dsp:nvSpPr>
      <dsp:spPr>
        <a:xfrm>
          <a:off x="385242" y="180167"/>
          <a:ext cx="5393399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Calibri"/>
              <a:cs typeface="Calibri"/>
            </a:rPr>
            <a:t>Ação 4049</a:t>
          </a:r>
          <a:endParaRPr lang="pt-BR" sz="1600" kern="1200" dirty="0">
            <a:latin typeface="Calibri"/>
            <a:ea typeface="Calibri"/>
            <a:cs typeface="Calibri"/>
          </a:endParaRPr>
        </a:p>
      </dsp:txBody>
      <dsp:txXfrm>
        <a:off x="398211" y="193136"/>
        <a:ext cx="5367461" cy="239742"/>
      </dsp:txXfrm>
    </dsp:sp>
    <dsp:sp modelId="{295C6718-DD25-478B-808B-2D939CB54D93}">
      <dsp:nvSpPr>
        <dsp:cNvPr id="0" name=""/>
        <dsp:cNvSpPr/>
      </dsp:nvSpPr>
      <dsp:spPr>
        <a:xfrm>
          <a:off x="0" y="4123248"/>
          <a:ext cx="7704856" cy="680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187452" rIns="597982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cs typeface="Calibri"/>
            </a:rPr>
            <a:t> Publicação de artigos, livros e capítulos de livros;</a:t>
          </a:r>
          <a:endParaRPr lang="pt-BR" sz="900" kern="1200" dirty="0">
            <a:latin typeface="Calibri"/>
            <a:ea typeface="Calibri"/>
            <a:cs typeface="Calibri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cs typeface="Calibri"/>
            </a:rPr>
            <a:t> Apresentação de trabalhos em eventos científicos;</a:t>
          </a:r>
          <a:endParaRPr lang="en-US" sz="900" b="0" kern="1200" dirty="0">
            <a:latin typeface="Calibri"/>
            <a:cs typeface="Calibri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0" kern="1200" dirty="0">
              <a:latin typeface="Calibri"/>
              <a:ea typeface="Calibri"/>
              <a:cs typeface="Calibri"/>
            </a:rPr>
            <a:t> Realização de webinários diversos.</a:t>
          </a:r>
          <a:endParaRPr lang="pt-BR" sz="900" kern="1200" dirty="0">
            <a:ea typeface="Calibri"/>
          </a:endParaRPr>
        </a:p>
      </dsp:txBody>
      <dsp:txXfrm>
        <a:off x="0" y="4123248"/>
        <a:ext cx="7704856" cy="680400"/>
      </dsp:txXfrm>
    </dsp:sp>
    <dsp:sp modelId="{28437773-9AEE-4E0D-A2AB-A68059AB2BF6}">
      <dsp:nvSpPr>
        <dsp:cNvPr id="0" name=""/>
        <dsp:cNvSpPr/>
      </dsp:nvSpPr>
      <dsp:spPr>
        <a:xfrm>
          <a:off x="385242" y="3990408"/>
          <a:ext cx="5393399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Calibri"/>
              <a:cs typeface="Calibri"/>
            </a:rPr>
            <a:t>Ação 4050</a:t>
          </a:r>
          <a:endParaRPr lang="en-US" sz="1600" b="1" kern="1200" dirty="0">
            <a:latin typeface="Calibri"/>
            <a:cs typeface="Calibri"/>
          </a:endParaRPr>
        </a:p>
      </dsp:txBody>
      <dsp:txXfrm>
        <a:off x="398211" y="4003377"/>
        <a:ext cx="5367461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DB770-0E57-4DFD-9FB7-DE68E028158E}" type="datetimeFigureOut">
              <a:t>20/10/2025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30861-C65C-41CC-ADF8-A0F2743785C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32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816741-8679-43C4-A994-E2221E94B0E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CDAE6-537D-4E79-AADD-00D94BFDB57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70F4E2-5E9F-43E8-A951-88D712B117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658F9-5D11-4D2C-B620-D62AE6B24AB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147DF-28FD-4587-B6BD-49E0D6378A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8D79E9-9766-429F-B590-26AAF6C2F59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8C68A4-0992-433D-B0D0-D3A70ADD18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6DABD0-0D9A-453C-A691-5D14B63C821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23105-3240-4CE2-BCB0-4C267739213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C66BDF-1ED5-468E-8E50-9BC4447BA98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EBCD4E-EDFF-4D5A-9852-60498AFEEA2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E556B6-E85C-41CF-B9B0-639E05681D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496AF1-F4D3-42CA-8114-443E43BB9D75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esp.mg.gov.br/" TargetMode="External"/><Relationship Id="rId7" Type="http://schemas.openxmlformats.org/officeDocument/2006/relationships/hyperlink" Target="http://www.instagram.com/escoladesaudem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escoladesaudemg" TargetMode="External"/><Relationship Id="rId11" Type="http://schemas.openxmlformats.org/officeDocument/2006/relationships/hyperlink" Target="https://br.linkedin.com/company/escoladesaudemg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hyperlink" Target="https://www.youtube.com/escolasaudepublicam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24129-2054-0140-4CF8-BD940814B790}"/>
              </a:ext>
            </a:extLst>
          </p:cNvPr>
          <p:cNvSpPr>
            <a:spLocks noGrp="1"/>
          </p:cNvSpPr>
          <p:nvPr/>
        </p:nvSpPr>
        <p:spPr>
          <a:xfrm>
            <a:off x="1440000" y="3780000"/>
            <a:ext cx="705600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2100" b="1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pt-BR"/>
              <a:t>Escola de Saúde Pública do Estado de Minas Gerais (ESP-MG)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CD955EB-8E5D-8191-D1A2-AF7B2D243509}"/>
              </a:ext>
            </a:extLst>
          </p:cNvPr>
          <p:cNvSpPr>
            <a:spLocks noGrp="1"/>
          </p:cNvSpPr>
          <p:nvPr/>
        </p:nvSpPr>
        <p:spPr>
          <a:xfrm>
            <a:off x="1440000" y="3780000"/>
            <a:ext cx="705600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2100" b="1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pt-BR"/>
              <a:t>Escola de Saúde Pública do Estado de Minas Gerais (ESP-MG)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219BECB-E69D-A9E6-1855-CA74496A6F46}"/>
              </a:ext>
            </a:extLst>
          </p:cNvPr>
          <p:cNvSpPr>
            <a:spLocks noGrp="1"/>
          </p:cNvSpPr>
          <p:nvPr/>
        </p:nvSpPr>
        <p:spPr>
          <a:xfrm>
            <a:off x="2173681" y="7465080"/>
            <a:ext cx="705600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2100" b="1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pt-BR"/>
              <a:t>Escola de Saúde Pública do Estado de Minas Gerais (ESP-MG)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792D4D4-5308-E730-F1A5-07682454ACC6}"/>
              </a:ext>
            </a:extLst>
          </p:cNvPr>
          <p:cNvSpPr>
            <a:spLocks noGrp="1"/>
          </p:cNvSpPr>
          <p:nvPr/>
        </p:nvSpPr>
        <p:spPr>
          <a:xfrm>
            <a:off x="2715604" y="7773559"/>
            <a:ext cx="705600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2100" b="1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pt-BR"/>
              <a:t>Escola de Saúde Pública do Estado de Minas Gerais (ESP-MG)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F30494-EB5B-72D5-CBCC-A5654AC6E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2823D2A-DCBA-CC1F-77E2-93D475BACC89}"/>
              </a:ext>
            </a:extLst>
          </p:cNvPr>
          <p:cNvGraphicFramePr/>
          <p:nvPr/>
        </p:nvGraphicFramePr>
        <p:xfrm>
          <a:off x="747871" y="1706880"/>
          <a:ext cx="7059288" cy="357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4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747715" y="263287"/>
            <a:ext cx="56781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alibri"/>
                <a:ea typeface="Calibri"/>
                <a:cs typeface="Calibri"/>
              </a:rPr>
              <a:t>Principais Resultados - 2025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de cantos arredondados 5">
            <a:extLst>
              <a:ext uri="{FF2B5EF4-FFF2-40B4-BE49-F238E27FC236}">
                <a16:creationId xmlns:a16="http://schemas.microsoft.com/office/drawing/2014/main" id="{A62178DA-63A9-9337-407C-A89399DF7978}"/>
              </a:ext>
            </a:extLst>
          </p:cNvPr>
          <p:cNvSpPr/>
          <p:nvPr/>
        </p:nvSpPr>
        <p:spPr>
          <a:xfrm>
            <a:off x="747715" y="976384"/>
            <a:ext cx="7059600" cy="629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Calibri"/>
                <a:ea typeface="Calibri" panose="020F0502020204030204" pitchFamily="34" charset="0"/>
                <a:cs typeface="Calibri"/>
              </a:rPr>
              <a:t>Programa 0028 - Desenvolvimento de ações de Educação e Pesquisa para o Sistema Único de Saúde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6E79DBF4-ED98-8A55-8FC3-7780814E6F79}"/>
              </a:ext>
            </a:extLst>
          </p:cNvPr>
          <p:cNvGraphicFramePr/>
          <p:nvPr/>
        </p:nvGraphicFramePr>
        <p:xfrm>
          <a:off x="747871" y="1706880"/>
          <a:ext cx="7059288" cy="357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etângulo de cantos arredondados 5">
            <a:extLst>
              <a:ext uri="{FF2B5EF4-FFF2-40B4-BE49-F238E27FC236}">
                <a16:creationId xmlns:a16="http://schemas.microsoft.com/office/drawing/2014/main" id="{07AECAF7-D95D-139A-B4E1-E39FBE2F307A}"/>
              </a:ext>
            </a:extLst>
          </p:cNvPr>
          <p:cNvSpPr/>
          <p:nvPr/>
        </p:nvSpPr>
        <p:spPr>
          <a:xfrm>
            <a:off x="747715" y="976384"/>
            <a:ext cx="7059600" cy="629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Calibri"/>
                <a:ea typeface="Calibri" panose="020F0502020204030204" pitchFamily="34" charset="0"/>
                <a:cs typeface="Calibri"/>
              </a:rPr>
              <a:t>Programa 0028 - Desenvolvimento de ações de Educação e Pesquisa para o Sistema Único de Saúde</a:t>
            </a:r>
          </a:p>
        </p:txBody>
      </p:sp>
      <p:sp>
        <p:nvSpPr>
          <p:cNvPr id="16" name="CaixaDeTexto 6">
            <a:extLst>
              <a:ext uri="{FF2B5EF4-FFF2-40B4-BE49-F238E27FC236}">
                <a16:creationId xmlns:a16="http://schemas.microsoft.com/office/drawing/2014/main" id="{5F6F9D6D-3E3D-AF66-C086-EB90D6E47BD1}"/>
              </a:ext>
            </a:extLst>
          </p:cNvPr>
          <p:cNvSpPr txBox="1"/>
          <p:nvPr/>
        </p:nvSpPr>
        <p:spPr>
          <a:xfrm>
            <a:off x="5788772" y="5276844"/>
            <a:ext cx="200984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latin typeface="Calibri"/>
              </a:rPr>
              <a:t>Fonte: </a:t>
            </a:r>
            <a:r>
              <a:rPr lang="pt-BR" sz="1200" dirty="0" err="1">
                <a:latin typeface="Calibri"/>
              </a:rPr>
              <a:t>Sigplan</a:t>
            </a:r>
            <a:r>
              <a:rPr lang="pt-BR" sz="1200" dirty="0">
                <a:latin typeface="Calibri"/>
              </a:rPr>
              <a:t>, out/2025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62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AAF59-57BA-DF53-DB54-69A0FFB7C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492979" y="339636"/>
            <a:ext cx="56781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alibri"/>
                <a:ea typeface="Calibri"/>
                <a:cs typeface="Calibri"/>
              </a:rPr>
              <a:t>Principais Resultados - 2025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2330288-DDC9-0AAF-6D58-EBBA3DA95E76}"/>
              </a:ext>
            </a:extLst>
          </p:cNvPr>
          <p:cNvGraphicFramePr/>
          <p:nvPr/>
        </p:nvGraphicFramePr>
        <p:xfrm>
          <a:off x="548957" y="818656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1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229E64-A88E-0DC4-DC6F-06329C88C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492979" y="339636"/>
            <a:ext cx="56781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alibri"/>
                <a:ea typeface="Calibri"/>
                <a:cs typeface="Calibri"/>
              </a:rPr>
              <a:t>Principais Resultados - 2025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337465C-2C07-222F-433F-1ED0E03A59CE}"/>
              </a:ext>
            </a:extLst>
          </p:cNvPr>
          <p:cNvGraphicFramePr/>
          <p:nvPr/>
        </p:nvGraphicFramePr>
        <p:xfrm>
          <a:off x="548957" y="818656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808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48F5B-779D-2A91-2302-5A6033987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1E9BF17-EB7D-C20E-4AE7-17CAAAE68FB3}"/>
              </a:ext>
            </a:extLst>
          </p:cNvPr>
          <p:cNvGraphicFramePr/>
          <p:nvPr/>
        </p:nvGraphicFramePr>
        <p:xfrm>
          <a:off x="548957" y="818656"/>
          <a:ext cx="6982990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3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526844" y="233811"/>
            <a:ext cx="56781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alibri"/>
                <a:ea typeface="Calibri"/>
                <a:cs typeface="Calibri"/>
              </a:rPr>
              <a:t>Principais Resultados - 2025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6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40789-4D04-BD7A-0EA7-934146460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526844" y="233811"/>
            <a:ext cx="56781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alibri"/>
                <a:ea typeface="Calibri"/>
                <a:cs typeface="Calibri"/>
              </a:rPr>
              <a:t>Principais Resultados - 2025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 descr="Mapa&#10;&#10;O conteúdo gerado por IA pode estar incorreto.">
            <a:extLst>
              <a:ext uri="{FF2B5EF4-FFF2-40B4-BE49-F238E27FC236}">
                <a16:creationId xmlns:a16="http://schemas.microsoft.com/office/drawing/2014/main" id="{8A000E2E-EB8F-56BE-CF06-159152C48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92" y="859052"/>
            <a:ext cx="6264623" cy="45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8EC9F-70D0-5E34-4430-147CDDC98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9185AC-9ABF-4A32-1B9E-7170C0144B85}"/>
              </a:ext>
            </a:extLst>
          </p:cNvPr>
          <p:cNvGraphicFramePr/>
          <p:nvPr/>
        </p:nvGraphicFramePr>
        <p:xfrm>
          <a:off x="609755" y="1754291"/>
          <a:ext cx="7059288" cy="3447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10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730045" y="331839"/>
            <a:ext cx="56781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alibri"/>
                <a:ea typeface="Calibri"/>
                <a:cs typeface="Calibri"/>
              </a:rPr>
              <a:t>Expectativas para 2026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de cantos arredondados 1">
            <a:extLst>
              <a:ext uri="{FF2B5EF4-FFF2-40B4-BE49-F238E27FC236}">
                <a16:creationId xmlns:a16="http://schemas.microsoft.com/office/drawing/2014/main" id="{2F521A3E-F8CD-45C7-250B-3AB48151CF89}"/>
              </a:ext>
            </a:extLst>
          </p:cNvPr>
          <p:cNvSpPr/>
          <p:nvPr/>
        </p:nvSpPr>
        <p:spPr>
          <a:xfrm>
            <a:off x="609599" y="1036320"/>
            <a:ext cx="7059600" cy="629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0028 - Desenvolvimento de ações de Educação e Pesquisa para o Sistema Único de Saúde</a:t>
            </a:r>
          </a:p>
        </p:txBody>
      </p:sp>
    </p:spTree>
    <p:extLst>
      <p:ext uri="{BB962C8B-B14F-4D97-AF65-F5344CB8AC3E}">
        <p14:creationId xmlns:p14="http://schemas.microsoft.com/office/powerpoint/2010/main" val="278241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06B72D-2AD9-9F00-8C73-59FCFD744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730045" y="170979"/>
            <a:ext cx="56781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alibri"/>
                <a:ea typeface="Calibri"/>
                <a:cs typeface="Calibri"/>
              </a:rPr>
              <a:t>Expectativas para 2026</a:t>
            </a:r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AE4C513-9A4C-003B-649F-3B1CC2BDF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034096"/>
              </p:ext>
            </p:extLst>
          </p:nvPr>
        </p:nvGraphicFramePr>
        <p:xfrm>
          <a:off x="431800" y="563148"/>
          <a:ext cx="7704856" cy="498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356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2F4A4-C73F-C8FA-FE39-3FB4C5D8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564A989-7103-13C5-D9C7-CA977FC5FCEB}"/>
              </a:ext>
            </a:extLst>
          </p:cNvPr>
          <p:cNvSpPr txBox="1">
            <a:spLocks/>
          </p:cNvSpPr>
          <p:nvPr/>
        </p:nvSpPr>
        <p:spPr>
          <a:xfrm>
            <a:off x="1011616" y="153866"/>
            <a:ext cx="6255327" cy="125498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Escola de Saúde Pública do Estado de Minas Gerais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www.esp.mg.gov.br</a:t>
            </a:r>
          </a:p>
        </p:txBody>
      </p:sp>
      <p:pic>
        <p:nvPicPr>
          <p:cNvPr id="11" name="Picture 4" descr="Picture 4">
            <a:extLst>
              <a:ext uri="{FF2B5EF4-FFF2-40B4-BE49-F238E27FC236}">
                <a16:creationId xmlns:a16="http://schemas.microsoft.com/office/drawing/2014/main" id="{B68C929B-0CA8-07C2-1CE0-AB10D7645F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903" t="4918" r="13131" b="8013"/>
          <a:stretch>
            <a:fillRect/>
          </a:stretch>
        </p:blipFill>
        <p:spPr>
          <a:xfrm>
            <a:off x="756404" y="1581844"/>
            <a:ext cx="474240" cy="46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6" descr="Picture 6">
            <a:extLst>
              <a:ext uri="{FF2B5EF4-FFF2-40B4-BE49-F238E27FC236}">
                <a16:creationId xmlns:a16="http://schemas.microsoft.com/office/drawing/2014/main" id="{379561DE-6456-D8E5-3B65-AE86F1D42F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765" t="1" r="23856" b="623"/>
          <a:stretch>
            <a:fillRect/>
          </a:stretch>
        </p:blipFill>
        <p:spPr>
          <a:xfrm>
            <a:off x="753746" y="2291778"/>
            <a:ext cx="479556" cy="49263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aixaDeTexto 6">
            <a:extLst>
              <a:ext uri="{FF2B5EF4-FFF2-40B4-BE49-F238E27FC236}">
                <a16:creationId xmlns:a16="http://schemas.microsoft.com/office/drawing/2014/main" id="{FBECA849-01AF-BE12-2470-48A58BDB0347}"/>
              </a:ext>
            </a:extLst>
          </p:cNvPr>
          <p:cNvSpPr txBox="1"/>
          <p:nvPr/>
        </p:nvSpPr>
        <p:spPr>
          <a:xfrm>
            <a:off x="1369907" y="1655835"/>
            <a:ext cx="427833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u="sng" kern="12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hlinkClick r:id="rId6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www.facebook.com/escoladesaudemg</a:t>
            </a:r>
          </a:p>
        </p:txBody>
      </p:sp>
      <p:sp>
        <p:nvSpPr>
          <p:cNvPr id="15" name="CaixaDeTexto 7">
            <a:extLst>
              <a:ext uri="{FF2B5EF4-FFF2-40B4-BE49-F238E27FC236}">
                <a16:creationId xmlns:a16="http://schemas.microsoft.com/office/drawing/2014/main" id="{D3B1BA14-F014-202B-46C8-74C9FCAE6070}"/>
              </a:ext>
            </a:extLst>
          </p:cNvPr>
          <p:cNvSpPr txBox="1"/>
          <p:nvPr/>
        </p:nvSpPr>
        <p:spPr>
          <a:xfrm>
            <a:off x="1369906" y="2341090"/>
            <a:ext cx="427833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xmlns:lc="http://schemas.openxmlformats.org/drawingml/2006/lockedCanvas" val="1"/>
            </a:ext>
          </a:extLst>
        </p:spPr>
        <p:txBody>
          <a:bodyPr lIns="45719" tIns="45720" rIns="45719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u="sng" kern="12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hlinkClick r:id="rId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none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www.instagram.com/escoladesaudemg</a:t>
            </a:r>
          </a:p>
        </p:txBody>
      </p:sp>
      <p:sp>
        <p:nvSpPr>
          <p:cNvPr id="16" name="CaixaDeTexto 3">
            <a:extLst>
              <a:ext uri="{FF2B5EF4-FFF2-40B4-BE49-F238E27FC236}">
                <a16:creationId xmlns:a16="http://schemas.microsoft.com/office/drawing/2014/main" id="{D33CC285-23B1-F126-BFFC-EDBD17840F12}"/>
              </a:ext>
            </a:extLst>
          </p:cNvPr>
          <p:cNvSpPr txBox="1"/>
          <p:nvPr/>
        </p:nvSpPr>
        <p:spPr>
          <a:xfrm>
            <a:off x="667169" y="4594773"/>
            <a:ext cx="407478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600"/>
            </a:pPr>
            <a:r>
              <a: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Av. Augusto de Lima, 2061 - </a:t>
            </a:r>
            <a:r>
              <a:rPr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Barro</a:t>
            </a:r>
            <a:r>
              <a: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Preto</a:t>
            </a:r>
            <a:endParaRPr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600"/>
            </a:pPr>
            <a:r>
              <a: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Belo Horizonte/MG - CEP: 30190-009</a:t>
            </a:r>
          </a:p>
          <a:p>
            <a:pPr>
              <a:defRPr sz="1600"/>
            </a:pPr>
            <a:r>
              <a: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(31) 3295-5</a:t>
            </a:r>
            <a:r>
              <a:rPr lang="pt-B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360</a:t>
            </a:r>
            <a:endParaRPr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Picture 2">
            <a:extLst>
              <a:ext uri="{FF2B5EF4-FFF2-40B4-BE49-F238E27FC236}">
                <a16:creationId xmlns:a16="http://schemas.microsoft.com/office/drawing/2014/main" id="{2074280C-786A-BEDB-2DE6-18868D340B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523" y="3026344"/>
            <a:ext cx="468001" cy="32866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159D610-7FFC-B4A4-7D08-426FA8213964}"/>
              </a:ext>
            </a:extLst>
          </p:cNvPr>
          <p:cNvSpPr txBox="1"/>
          <p:nvPr/>
        </p:nvSpPr>
        <p:spPr>
          <a:xfrm>
            <a:off x="1369907" y="3026344"/>
            <a:ext cx="479002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xmlns:lc="http://schemas.openxmlformats.org/drawingml/2006/lockedCanvas" val="1"/>
            </a:ext>
          </a:extLst>
        </p:spPr>
        <p:txBody>
          <a:bodyPr wrap="none" lIns="45719" tIns="45720" rIns="45719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u="sng" kern="12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hlinkClick r:id="rId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none" dirty="0">
                <a:solidFill>
                  <a:schemeClr val="tx1"/>
                </a:solidFill>
                <a:uFillTx/>
                <a:latin typeface="Calibri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</a:t>
            </a:r>
            <a:r>
              <a:rPr u="none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tps://www.youtube.com/escolasaudepublicamg</a:t>
            </a:r>
          </a:p>
        </p:txBody>
      </p:sp>
      <p:pic>
        <p:nvPicPr>
          <p:cNvPr id="20" name="Imagem 19" descr="Linkedin - ícones de mídia social grátis">
            <a:extLst>
              <a:ext uri="{FF2B5EF4-FFF2-40B4-BE49-F238E27FC236}">
                <a16:creationId xmlns:a16="http://schemas.microsoft.com/office/drawing/2014/main" id="{E38A453F-0108-6E00-6222-59F684FEA5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412" y="3654170"/>
            <a:ext cx="475463" cy="43284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0460D5E1-CD9C-41FA-553B-11D368A032FB}"/>
              </a:ext>
            </a:extLst>
          </p:cNvPr>
          <p:cNvSpPr txBox="1"/>
          <p:nvPr/>
        </p:nvSpPr>
        <p:spPr>
          <a:xfrm>
            <a:off x="1262951" y="3684486"/>
            <a:ext cx="50056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https://br.linkedin.com/company/escoladesaudemg</a:t>
            </a:r>
            <a:endParaRPr lang="pt-BR">
              <a:solidFill>
                <a:srgbClr val="000000"/>
              </a:solidFill>
              <a:latin typeface="Calibri"/>
              <a:ea typeface="Calibri"/>
              <a:cs typeface="Calibri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86157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93540-f77d-4979-988d-36c9e142f5bc" xsi:nil="true"/>
    <lcf76f155ced4ddcb4097134ff3c332f xmlns="32f817c7-14d5-4b44-873f-00fc4c6681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7AA8030EA7D847B064A20C0214B084" ma:contentTypeVersion="13" ma:contentTypeDescription="Crie um novo documento." ma:contentTypeScope="" ma:versionID="2e91106cd5cb9b4e6a342df932ae58f4">
  <xsd:schema xmlns:xsd="http://www.w3.org/2001/XMLSchema" xmlns:xs="http://www.w3.org/2001/XMLSchema" xmlns:p="http://schemas.microsoft.com/office/2006/metadata/properties" xmlns:ns2="32f817c7-14d5-4b44-873f-00fc4c668107" xmlns:ns3="41693540-f77d-4979-988d-36c9e142f5bc" targetNamespace="http://schemas.microsoft.com/office/2006/metadata/properties" ma:root="true" ma:fieldsID="e729deb7c5cf77cd8f1eb4aa4c252d3e" ns2:_="" ns3:_="">
    <xsd:import namespace="32f817c7-14d5-4b44-873f-00fc4c668107"/>
    <xsd:import namespace="41693540-f77d-4979-988d-36c9e142f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817c7-14d5-4b44-873f-00fc4c66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226355a6-be68-4009-9372-54e2b58296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93540-f77d-4979-988d-36c9e142f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2aaa9a1-14f0-4035-851b-87d7c6f7dbae}" ma:internalName="TaxCatchAll" ma:showField="CatchAllData" ma:web="41693540-f77d-4979-988d-36c9e142f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C8C07-0FDC-4C4D-9A15-8A283EE1570C}">
  <ds:schemaRefs>
    <ds:schemaRef ds:uri="http://schemas.microsoft.com/office/2006/metadata/properties"/>
    <ds:schemaRef ds:uri="http://schemas.microsoft.com/office/infopath/2007/PartnerControls"/>
    <ds:schemaRef ds:uri="41693540-f77d-4979-988d-36c9e142f5bc"/>
    <ds:schemaRef ds:uri="32f817c7-14d5-4b44-873f-00fc4c668107"/>
  </ds:schemaRefs>
</ds:datastoreItem>
</file>

<file path=customXml/itemProps2.xml><?xml version="1.0" encoding="utf-8"?>
<ds:datastoreItem xmlns:ds="http://schemas.openxmlformats.org/officeDocument/2006/customXml" ds:itemID="{FBB07021-869C-433D-AABE-030B77B22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817c7-14d5-4b44-873f-00fc4c668107"/>
    <ds:schemaRef ds:uri="41693540-f77d-4979-988d-36c9e142f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219C2A-0DE6-4F77-8EF2-DF1DC3056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Microsoft Office PowerPoint</Application>
  <PresentationFormat>Personalizar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196</cp:revision>
  <dcterms:created xsi:type="dcterms:W3CDTF">2025-10-07T17:51:04Z</dcterms:created>
  <dcterms:modified xsi:type="dcterms:W3CDTF">2025-10-20T18:08:32Z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0x010100FC7AA8030EA7D847B064A20C0214B084</vt:lpwstr>
  </property>
  <property fmtid="{D5CDD505-2E9C-101B-9397-08002B2CF9AE}" pid="3" name="MediaServiceImageTags">
    <vt:lpwstr/>
  </property>
</Properties>
</file>