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1" r:id="rId4"/>
  </p:sldIdLst>
  <p:sldSz cx="10083800" cy="5676900"/>
  <p:notesSz cx="9928225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04AA6D-5C13-4B6F-84C2-A15AAF50360E}" v="57" dt="2025-10-15T20:24:38.76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33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24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iara Oliveira" userId="017755ecc67a6d4d" providerId="LiveId" clId="{EBDEEC96-E06D-4162-89F8-AD74B2D7DEDE}"/>
    <pc:docChg chg="undo custSel addSld delSld modSld">
      <pc:chgData name="Naiara Oliveira" userId="017755ecc67a6d4d" providerId="LiveId" clId="{EBDEEC96-E06D-4162-89F8-AD74B2D7DEDE}" dt="2025-10-15T22:11:54.738" v="992" actId="478"/>
      <pc:docMkLst>
        <pc:docMk/>
      </pc:docMkLst>
      <pc:sldChg chg="addSp modSp mod">
        <pc:chgData name="Naiara Oliveira" userId="017755ecc67a6d4d" providerId="LiveId" clId="{EBDEEC96-E06D-4162-89F8-AD74B2D7DEDE}" dt="2025-10-15T20:13:58.521" v="871" actId="1076"/>
        <pc:sldMkLst>
          <pc:docMk/>
          <pc:sldMk cId="2658466115" sldId="258"/>
        </pc:sldMkLst>
        <pc:spChg chg="mod">
          <ac:chgData name="Naiara Oliveira" userId="017755ecc67a6d4d" providerId="LiveId" clId="{EBDEEC96-E06D-4162-89F8-AD74B2D7DEDE}" dt="2025-10-15T20:12:04.549" v="852" actId="255"/>
          <ac:spMkLst>
            <pc:docMk/>
            <pc:sldMk cId="2658466115" sldId="258"/>
            <ac:spMk id="4" creationId="{7EB8D578-7D4F-F7D3-9CA1-0EA260B55A4E}"/>
          </ac:spMkLst>
        </pc:spChg>
        <pc:spChg chg="mod">
          <ac:chgData name="Naiara Oliveira" userId="017755ecc67a6d4d" providerId="LiveId" clId="{EBDEEC96-E06D-4162-89F8-AD74B2D7DEDE}" dt="2025-10-15T20:13:58.521" v="871" actId="1076"/>
          <ac:spMkLst>
            <pc:docMk/>
            <pc:sldMk cId="2658466115" sldId="258"/>
            <ac:spMk id="5" creationId="{D9F00490-6AD8-5161-F96E-BD914AA10EA7}"/>
          </ac:spMkLst>
        </pc:spChg>
        <pc:spChg chg="add mod">
          <ac:chgData name="Naiara Oliveira" userId="017755ecc67a6d4d" providerId="LiveId" clId="{EBDEEC96-E06D-4162-89F8-AD74B2D7DEDE}" dt="2025-10-15T20:09:29.943" v="836" actId="1076"/>
          <ac:spMkLst>
            <pc:docMk/>
            <pc:sldMk cId="2658466115" sldId="258"/>
            <ac:spMk id="6" creationId="{1707EBB8-64FD-0B1E-F19D-2DFB6DB5544B}"/>
          </ac:spMkLst>
        </pc:spChg>
      </pc:sldChg>
      <pc:sldChg chg="modSp mod">
        <pc:chgData name="Naiara Oliveira" userId="017755ecc67a6d4d" providerId="LiveId" clId="{EBDEEC96-E06D-4162-89F8-AD74B2D7DEDE}" dt="2025-10-15T20:13:54.262" v="870" actId="1076"/>
        <pc:sldMkLst>
          <pc:docMk/>
          <pc:sldMk cId="3867518810" sldId="259"/>
        </pc:sldMkLst>
        <pc:spChg chg="mod">
          <ac:chgData name="Naiara Oliveira" userId="017755ecc67a6d4d" providerId="LiveId" clId="{EBDEEC96-E06D-4162-89F8-AD74B2D7DEDE}" dt="2025-10-15T19:13:30.531" v="12" actId="255"/>
          <ac:spMkLst>
            <pc:docMk/>
            <pc:sldMk cId="3867518810" sldId="259"/>
            <ac:spMk id="4" creationId="{B929C4FA-2F6B-C96F-BEE5-D62A1E13EDAD}"/>
          </ac:spMkLst>
        </pc:spChg>
        <pc:spChg chg="mod">
          <ac:chgData name="Naiara Oliveira" userId="017755ecc67a6d4d" providerId="LiveId" clId="{EBDEEC96-E06D-4162-89F8-AD74B2D7DEDE}" dt="2025-10-15T20:12:33.627" v="856" actId="1076"/>
          <ac:spMkLst>
            <pc:docMk/>
            <pc:sldMk cId="3867518810" sldId="259"/>
            <ac:spMk id="5" creationId="{26F495D8-0A62-A023-0755-654D0D56B5F2}"/>
          </ac:spMkLst>
        </pc:spChg>
        <pc:spChg chg="mod">
          <ac:chgData name="Naiara Oliveira" userId="017755ecc67a6d4d" providerId="LiveId" clId="{EBDEEC96-E06D-4162-89F8-AD74B2D7DEDE}" dt="2025-10-15T20:12:48.062" v="859" actId="1076"/>
          <ac:spMkLst>
            <pc:docMk/>
            <pc:sldMk cId="3867518810" sldId="259"/>
            <ac:spMk id="6" creationId="{270C3FF2-1BE9-E2A9-4C36-0DFF7058493C}"/>
          </ac:spMkLst>
        </pc:spChg>
        <pc:spChg chg="mod">
          <ac:chgData name="Naiara Oliveira" userId="017755ecc67a6d4d" providerId="LiveId" clId="{EBDEEC96-E06D-4162-89F8-AD74B2D7DEDE}" dt="2025-10-15T20:12:54.401" v="860" actId="108"/>
          <ac:spMkLst>
            <pc:docMk/>
            <pc:sldMk cId="3867518810" sldId="259"/>
            <ac:spMk id="7" creationId="{65815D01-400E-17DB-E510-75C76B0731EA}"/>
          </ac:spMkLst>
        </pc:spChg>
        <pc:spChg chg="mod">
          <ac:chgData name="Naiara Oliveira" userId="017755ecc67a6d4d" providerId="LiveId" clId="{EBDEEC96-E06D-4162-89F8-AD74B2D7DEDE}" dt="2025-10-15T20:13:37.481" v="868" actId="1076"/>
          <ac:spMkLst>
            <pc:docMk/>
            <pc:sldMk cId="3867518810" sldId="259"/>
            <ac:spMk id="8" creationId="{5F72AEF7-77CC-B7EF-B690-9C8281993C2B}"/>
          </ac:spMkLst>
        </pc:spChg>
        <pc:spChg chg="mod">
          <ac:chgData name="Naiara Oliveira" userId="017755ecc67a6d4d" providerId="LiveId" clId="{EBDEEC96-E06D-4162-89F8-AD74B2D7DEDE}" dt="2025-10-15T20:13:40.944" v="869" actId="1076"/>
          <ac:spMkLst>
            <pc:docMk/>
            <pc:sldMk cId="3867518810" sldId="259"/>
            <ac:spMk id="9" creationId="{C5377A47-63DE-C296-7A53-FA8200AA90B8}"/>
          </ac:spMkLst>
        </pc:spChg>
        <pc:spChg chg="mod">
          <ac:chgData name="Naiara Oliveira" userId="017755ecc67a6d4d" providerId="LiveId" clId="{EBDEEC96-E06D-4162-89F8-AD74B2D7DEDE}" dt="2025-10-15T20:13:54.262" v="870" actId="1076"/>
          <ac:spMkLst>
            <pc:docMk/>
            <pc:sldMk cId="3867518810" sldId="259"/>
            <ac:spMk id="10" creationId="{51F7B6F1-DA8C-F464-015A-CBB9F2BB5E26}"/>
          </ac:spMkLst>
        </pc:spChg>
      </pc:sldChg>
      <pc:sldChg chg="addSp modSp del mod">
        <pc:chgData name="Naiara Oliveira" userId="017755ecc67a6d4d" providerId="LiveId" clId="{EBDEEC96-E06D-4162-89F8-AD74B2D7DEDE}" dt="2025-10-15T20:10:14.976" v="843" actId="47"/>
        <pc:sldMkLst>
          <pc:docMk/>
          <pc:sldMk cId="3004405425" sldId="260"/>
        </pc:sldMkLst>
        <pc:spChg chg="mod">
          <ac:chgData name="Naiara Oliveira" userId="017755ecc67a6d4d" providerId="LiveId" clId="{EBDEEC96-E06D-4162-89F8-AD74B2D7DEDE}" dt="2025-10-15T20:10:00.646" v="842" actId="1076"/>
          <ac:spMkLst>
            <pc:docMk/>
            <pc:sldMk cId="3004405425" sldId="260"/>
            <ac:spMk id="4" creationId="{6057E566-22AA-C46D-925F-FB1DB25FC61A}"/>
          </ac:spMkLst>
        </pc:spChg>
        <pc:spChg chg="add mod">
          <ac:chgData name="Naiara Oliveira" userId="017755ecc67a6d4d" providerId="LiveId" clId="{EBDEEC96-E06D-4162-89F8-AD74B2D7DEDE}" dt="2025-10-15T20:09:56.672" v="841" actId="1076"/>
          <ac:spMkLst>
            <pc:docMk/>
            <pc:sldMk cId="3004405425" sldId="260"/>
            <ac:spMk id="7" creationId="{02A8DF23-CD10-FDB9-3849-C67B802B7ADA}"/>
          </ac:spMkLst>
        </pc:spChg>
      </pc:sldChg>
      <pc:sldChg chg="modSp mod">
        <pc:chgData name="Naiara Oliveira" userId="017755ecc67a6d4d" providerId="LiveId" clId="{EBDEEC96-E06D-4162-89F8-AD74B2D7DEDE}" dt="2025-10-15T20:17:02.192" v="894" actId="255"/>
        <pc:sldMkLst>
          <pc:docMk/>
          <pc:sldMk cId="2152768049" sldId="261"/>
        </pc:sldMkLst>
        <pc:spChg chg="mod">
          <ac:chgData name="Naiara Oliveira" userId="017755ecc67a6d4d" providerId="LiveId" clId="{EBDEEC96-E06D-4162-89F8-AD74B2D7DEDE}" dt="2025-10-15T20:14:17.922" v="873" actId="255"/>
          <ac:spMkLst>
            <pc:docMk/>
            <pc:sldMk cId="2152768049" sldId="261"/>
            <ac:spMk id="4" creationId="{AC4F4F9A-B4F2-F06E-781C-C7BF98A28DE1}"/>
          </ac:spMkLst>
        </pc:spChg>
        <pc:spChg chg="mod">
          <ac:chgData name="Naiara Oliveira" userId="017755ecc67a6d4d" providerId="LiveId" clId="{EBDEEC96-E06D-4162-89F8-AD74B2D7DEDE}" dt="2025-10-15T20:17:02.192" v="894" actId="255"/>
          <ac:spMkLst>
            <pc:docMk/>
            <pc:sldMk cId="2152768049" sldId="261"/>
            <ac:spMk id="5" creationId="{8C3ED12F-9883-868E-C75A-94D508501517}"/>
          </ac:spMkLst>
        </pc:spChg>
      </pc:sldChg>
      <pc:sldChg chg="modSp mod">
        <pc:chgData name="Naiara Oliveira" userId="017755ecc67a6d4d" providerId="LiveId" clId="{EBDEEC96-E06D-4162-89F8-AD74B2D7DEDE}" dt="2025-10-15T20:15:25.751" v="882" actId="313"/>
        <pc:sldMkLst>
          <pc:docMk/>
          <pc:sldMk cId="1465130416" sldId="262"/>
        </pc:sldMkLst>
        <pc:spChg chg="mod">
          <ac:chgData name="Naiara Oliveira" userId="017755ecc67a6d4d" providerId="LiveId" clId="{EBDEEC96-E06D-4162-89F8-AD74B2D7DEDE}" dt="2025-10-15T20:15:03.664" v="879" actId="2711"/>
          <ac:spMkLst>
            <pc:docMk/>
            <pc:sldMk cId="1465130416" sldId="262"/>
            <ac:spMk id="4" creationId="{3448D58F-F9D6-3DC1-BDD1-4AD5757993DD}"/>
          </ac:spMkLst>
        </pc:spChg>
        <pc:spChg chg="mod">
          <ac:chgData name="Naiara Oliveira" userId="017755ecc67a6d4d" providerId="LiveId" clId="{EBDEEC96-E06D-4162-89F8-AD74B2D7DEDE}" dt="2025-10-15T20:15:25.751" v="882" actId="313"/>
          <ac:spMkLst>
            <pc:docMk/>
            <pc:sldMk cId="1465130416" sldId="262"/>
            <ac:spMk id="5" creationId="{4400E0B6-39D5-73A7-8BE1-9BBD2BDB62BA}"/>
          </ac:spMkLst>
        </pc:spChg>
      </pc:sldChg>
      <pc:sldChg chg="addSp delSp modSp new mod">
        <pc:chgData name="Naiara Oliveira" userId="017755ecc67a6d4d" providerId="LiveId" clId="{EBDEEC96-E06D-4162-89F8-AD74B2D7DEDE}" dt="2025-10-15T20:15:58.097" v="887" actId="1076"/>
        <pc:sldMkLst>
          <pc:docMk/>
          <pc:sldMk cId="639400993" sldId="263"/>
        </pc:sldMkLst>
        <pc:spChg chg="del">
          <ac:chgData name="Naiara Oliveira" userId="017755ecc67a6d4d" providerId="LiveId" clId="{EBDEEC96-E06D-4162-89F8-AD74B2D7DEDE}" dt="2025-10-15T19:12:18.921" v="2"/>
          <ac:spMkLst>
            <pc:docMk/>
            <pc:sldMk cId="639400993" sldId="263"/>
            <ac:spMk id="2" creationId="{F0993C2E-5349-729A-04BC-C7AC6619EACB}"/>
          </ac:spMkLst>
        </pc:spChg>
        <pc:spChg chg="del">
          <ac:chgData name="Naiara Oliveira" userId="017755ecc67a6d4d" providerId="LiveId" clId="{EBDEEC96-E06D-4162-89F8-AD74B2D7DEDE}" dt="2025-10-15T19:12:24.807" v="3"/>
          <ac:spMkLst>
            <pc:docMk/>
            <pc:sldMk cId="639400993" sldId="263"/>
            <ac:spMk id="3" creationId="{554C7538-42BB-B153-1F76-72DA3ADC6AAD}"/>
          </ac:spMkLst>
        </pc:spChg>
        <pc:spChg chg="add mod">
          <ac:chgData name="Naiara Oliveira" userId="017755ecc67a6d4d" providerId="LiveId" clId="{EBDEEC96-E06D-4162-89F8-AD74B2D7DEDE}" dt="2025-10-15T20:15:46.825" v="884" actId="2711"/>
          <ac:spMkLst>
            <pc:docMk/>
            <pc:sldMk cId="639400993" sldId="263"/>
            <ac:spMk id="4" creationId="{96818C77-69EC-5135-2051-5B4939CD1BC9}"/>
          </ac:spMkLst>
        </pc:spChg>
        <pc:spChg chg="add mod">
          <ac:chgData name="Naiara Oliveira" userId="017755ecc67a6d4d" providerId="LiveId" clId="{EBDEEC96-E06D-4162-89F8-AD74B2D7DEDE}" dt="2025-10-15T20:15:58.097" v="887" actId="1076"/>
          <ac:spMkLst>
            <pc:docMk/>
            <pc:sldMk cId="639400993" sldId="263"/>
            <ac:spMk id="5" creationId="{8FC7FE7A-CA5B-92B4-DA0B-44AC4D59D7A4}"/>
          </ac:spMkLst>
        </pc:spChg>
        <pc:spChg chg="add mod">
          <ac:chgData name="Naiara Oliveira" userId="017755ecc67a6d4d" providerId="LiveId" clId="{EBDEEC96-E06D-4162-89F8-AD74B2D7DEDE}" dt="2025-10-15T20:08:27.386" v="824" actId="1076"/>
          <ac:spMkLst>
            <pc:docMk/>
            <pc:sldMk cId="639400993" sldId="263"/>
            <ac:spMk id="6" creationId="{98658DAC-BDA0-357E-C47D-E94B6AC7D6C0}"/>
          </ac:spMkLst>
        </pc:spChg>
      </pc:sldChg>
      <pc:sldChg chg="addSp delSp modSp new mod">
        <pc:chgData name="Naiara Oliveira" userId="017755ecc67a6d4d" providerId="LiveId" clId="{EBDEEC96-E06D-4162-89F8-AD74B2D7DEDE}" dt="2025-10-15T20:18:27.728" v="908" actId="1076"/>
        <pc:sldMkLst>
          <pc:docMk/>
          <pc:sldMk cId="281845689" sldId="264"/>
        </pc:sldMkLst>
        <pc:spChg chg="del">
          <ac:chgData name="Naiara Oliveira" userId="017755ecc67a6d4d" providerId="LiveId" clId="{EBDEEC96-E06D-4162-89F8-AD74B2D7DEDE}" dt="2025-10-15T19:12:48.587" v="6"/>
          <ac:spMkLst>
            <pc:docMk/>
            <pc:sldMk cId="281845689" sldId="264"/>
            <ac:spMk id="2" creationId="{91DA805D-7672-F81D-32D9-F7A8F0FFBDF5}"/>
          </ac:spMkLst>
        </pc:spChg>
        <pc:spChg chg="del">
          <ac:chgData name="Naiara Oliveira" userId="017755ecc67a6d4d" providerId="LiveId" clId="{EBDEEC96-E06D-4162-89F8-AD74B2D7DEDE}" dt="2025-10-15T19:13:55.737" v="16"/>
          <ac:spMkLst>
            <pc:docMk/>
            <pc:sldMk cId="281845689" sldId="264"/>
            <ac:spMk id="3" creationId="{73E34D13-DCF9-30FD-E00B-AF7226828200}"/>
          </ac:spMkLst>
        </pc:spChg>
        <pc:spChg chg="add mod">
          <ac:chgData name="Naiara Oliveira" userId="017755ecc67a6d4d" providerId="LiveId" clId="{EBDEEC96-E06D-4162-89F8-AD74B2D7DEDE}" dt="2025-10-15T19:13:48.012" v="15" actId="14100"/>
          <ac:spMkLst>
            <pc:docMk/>
            <pc:sldMk cId="281845689" sldId="264"/>
            <ac:spMk id="4" creationId="{7ACB1DD9-EAB1-01DD-75A9-A06448FF3A2B}"/>
          </ac:spMkLst>
        </pc:spChg>
        <pc:spChg chg="add mod">
          <ac:chgData name="Naiara Oliveira" userId="017755ecc67a6d4d" providerId="LiveId" clId="{EBDEEC96-E06D-4162-89F8-AD74B2D7DEDE}" dt="2025-10-15T20:16:12.113" v="889" actId="2711"/>
          <ac:spMkLst>
            <pc:docMk/>
            <pc:sldMk cId="281845689" sldId="264"/>
            <ac:spMk id="5" creationId="{96BC1F45-954B-C63F-2FDF-203797D5A0EE}"/>
          </ac:spMkLst>
        </pc:spChg>
        <pc:spChg chg="add mod">
          <ac:chgData name="Naiara Oliveira" userId="017755ecc67a6d4d" providerId="LiveId" clId="{EBDEEC96-E06D-4162-89F8-AD74B2D7DEDE}" dt="2025-10-15T20:18:17.416" v="905" actId="20577"/>
          <ac:spMkLst>
            <pc:docMk/>
            <pc:sldMk cId="281845689" sldId="264"/>
            <ac:spMk id="6" creationId="{CDDFD150-9D08-CA0A-AADA-83080749940B}"/>
          </ac:spMkLst>
        </pc:spChg>
        <pc:spChg chg="add mod">
          <ac:chgData name="Naiara Oliveira" userId="017755ecc67a6d4d" providerId="LiveId" clId="{EBDEEC96-E06D-4162-89F8-AD74B2D7DEDE}" dt="2025-10-15T20:18:27.728" v="908" actId="1076"/>
          <ac:spMkLst>
            <pc:docMk/>
            <pc:sldMk cId="281845689" sldId="264"/>
            <ac:spMk id="7" creationId="{C5EE41FA-AA13-297D-AE52-1A0F2EEF43CF}"/>
          </ac:spMkLst>
        </pc:spChg>
        <pc:spChg chg="add mod">
          <ac:chgData name="Naiara Oliveira" userId="017755ecc67a6d4d" providerId="LiveId" clId="{EBDEEC96-E06D-4162-89F8-AD74B2D7DEDE}" dt="2025-10-15T20:18:24.296" v="907" actId="1076"/>
          <ac:spMkLst>
            <pc:docMk/>
            <pc:sldMk cId="281845689" sldId="264"/>
            <ac:spMk id="8" creationId="{FC1621F6-347B-C2C7-2603-3196D3E1F5AE}"/>
          </ac:spMkLst>
        </pc:spChg>
        <pc:spChg chg="add mod">
          <ac:chgData name="Naiara Oliveira" userId="017755ecc67a6d4d" providerId="LiveId" clId="{EBDEEC96-E06D-4162-89F8-AD74B2D7DEDE}" dt="2025-10-15T20:18:10.878" v="903" actId="1076"/>
          <ac:spMkLst>
            <pc:docMk/>
            <pc:sldMk cId="281845689" sldId="264"/>
            <ac:spMk id="9" creationId="{0B069C6F-D024-A5DD-38A4-CDFEF91A6EE4}"/>
          </ac:spMkLst>
        </pc:spChg>
        <pc:spChg chg="add mod">
          <ac:chgData name="Naiara Oliveira" userId="017755ecc67a6d4d" providerId="LiveId" clId="{EBDEEC96-E06D-4162-89F8-AD74B2D7DEDE}" dt="2025-10-15T20:18:13.951" v="904" actId="1076"/>
          <ac:spMkLst>
            <pc:docMk/>
            <pc:sldMk cId="281845689" sldId="264"/>
            <ac:spMk id="10" creationId="{838B6AC8-BF8C-EF67-D9BA-2857CF7F593B}"/>
          </ac:spMkLst>
        </pc:spChg>
      </pc:sldChg>
      <pc:sldChg chg="addSp delSp modSp new mod">
        <pc:chgData name="Naiara Oliveira" userId="017755ecc67a6d4d" providerId="LiveId" clId="{EBDEEC96-E06D-4162-89F8-AD74B2D7DEDE}" dt="2025-10-15T20:18:49.717" v="913" actId="2711"/>
        <pc:sldMkLst>
          <pc:docMk/>
          <pc:sldMk cId="1651574151" sldId="265"/>
        </pc:sldMkLst>
        <pc:spChg chg="del">
          <ac:chgData name="Naiara Oliveira" userId="017755ecc67a6d4d" providerId="LiveId" clId="{EBDEEC96-E06D-4162-89F8-AD74B2D7DEDE}" dt="2025-10-15T19:15:08.622" v="29"/>
          <ac:spMkLst>
            <pc:docMk/>
            <pc:sldMk cId="1651574151" sldId="265"/>
            <ac:spMk id="2" creationId="{A46AA576-66AA-3CEA-EFD7-37F5A95BB59E}"/>
          </ac:spMkLst>
        </pc:spChg>
        <pc:spChg chg="add del mod">
          <ac:chgData name="Naiara Oliveira" userId="017755ecc67a6d4d" providerId="LiveId" clId="{EBDEEC96-E06D-4162-89F8-AD74B2D7DEDE}" dt="2025-10-15T19:15:33.429" v="34"/>
          <ac:spMkLst>
            <pc:docMk/>
            <pc:sldMk cId="1651574151" sldId="265"/>
            <ac:spMk id="3" creationId="{17A8719F-CF66-F397-C0D0-5EA3D846DB0B}"/>
          </ac:spMkLst>
        </pc:spChg>
        <pc:spChg chg="add mod">
          <ac:chgData name="Naiara Oliveira" userId="017755ecc67a6d4d" providerId="LiveId" clId="{EBDEEC96-E06D-4162-89F8-AD74B2D7DEDE}" dt="2025-10-15T20:18:42.366" v="911" actId="2711"/>
          <ac:spMkLst>
            <pc:docMk/>
            <pc:sldMk cId="1651574151" sldId="265"/>
            <ac:spMk id="4" creationId="{87AD875B-A9E0-B9B2-1386-E24ACC5733AC}"/>
          </ac:spMkLst>
        </pc:spChg>
        <pc:spChg chg="add mod">
          <ac:chgData name="Naiara Oliveira" userId="017755ecc67a6d4d" providerId="LiveId" clId="{EBDEEC96-E06D-4162-89F8-AD74B2D7DEDE}" dt="2025-10-15T20:18:49.717" v="913" actId="2711"/>
          <ac:spMkLst>
            <pc:docMk/>
            <pc:sldMk cId="1651574151" sldId="265"/>
            <ac:spMk id="5" creationId="{A8477F6E-49DD-381F-3C0B-D2E742D7F3C7}"/>
          </ac:spMkLst>
        </pc:spChg>
        <pc:spChg chg="add mod">
          <ac:chgData name="Naiara Oliveira" userId="017755ecc67a6d4d" providerId="LiveId" clId="{EBDEEC96-E06D-4162-89F8-AD74B2D7DEDE}" dt="2025-10-15T19:15:24.079" v="32"/>
          <ac:spMkLst>
            <pc:docMk/>
            <pc:sldMk cId="1651574151" sldId="265"/>
            <ac:spMk id="6" creationId="{5231BCD8-D5EC-F3A9-6E39-5A8FEEDBC3F5}"/>
          </ac:spMkLst>
        </pc:spChg>
        <pc:spChg chg="add mod">
          <ac:chgData name="Naiara Oliveira" userId="017755ecc67a6d4d" providerId="LiveId" clId="{EBDEEC96-E06D-4162-89F8-AD74B2D7DEDE}" dt="2025-10-15T20:10:40.721" v="847" actId="1076"/>
          <ac:spMkLst>
            <pc:docMk/>
            <pc:sldMk cId="1651574151" sldId="265"/>
            <ac:spMk id="11" creationId="{34354350-CF13-3DDE-4BAB-5BA0B083FDEA}"/>
          </ac:spMkLst>
        </pc:spChg>
        <pc:picChg chg="add mod">
          <ac:chgData name="Naiara Oliveira" userId="017755ecc67a6d4d" providerId="LiveId" clId="{EBDEEC96-E06D-4162-89F8-AD74B2D7DEDE}" dt="2025-10-15T19:16:07.963" v="43" actId="14100"/>
          <ac:picMkLst>
            <pc:docMk/>
            <pc:sldMk cId="1651574151" sldId="265"/>
            <ac:picMk id="7" creationId="{7200194A-7F0B-66A2-14A6-5D5C1565AE2E}"/>
          </ac:picMkLst>
        </pc:picChg>
        <pc:picChg chg="add mod">
          <ac:chgData name="Naiara Oliveira" userId="017755ecc67a6d4d" providerId="LiveId" clId="{EBDEEC96-E06D-4162-89F8-AD74B2D7DEDE}" dt="2025-10-15T19:16:09.390" v="44" actId="1076"/>
          <ac:picMkLst>
            <pc:docMk/>
            <pc:sldMk cId="1651574151" sldId="265"/>
            <ac:picMk id="8" creationId="{FA37606B-5500-99E0-2D75-9B348DB7F50B}"/>
          </ac:picMkLst>
        </pc:picChg>
        <pc:picChg chg="add del mod">
          <ac:chgData name="Naiara Oliveira" userId="017755ecc67a6d4d" providerId="LiveId" clId="{EBDEEC96-E06D-4162-89F8-AD74B2D7DEDE}" dt="2025-10-15T19:16:03.392" v="42" actId="478"/>
          <ac:picMkLst>
            <pc:docMk/>
            <pc:sldMk cId="1651574151" sldId="265"/>
            <ac:picMk id="9" creationId="{0F1C8ABF-35E8-E02B-4A7C-60CC0852CA15}"/>
          </ac:picMkLst>
        </pc:picChg>
        <pc:picChg chg="add mod">
          <ac:chgData name="Naiara Oliveira" userId="017755ecc67a6d4d" providerId="LiveId" clId="{EBDEEC96-E06D-4162-89F8-AD74B2D7DEDE}" dt="2025-10-15T19:16:11.434" v="45" actId="1076"/>
          <ac:picMkLst>
            <pc:docMk/>
            <pc:sldMk cId="1651574151" sldId="265"/>
            <ac:picMk id="10" creationId="{80708ED9-E91B-8D79-22C6-8918500028D5}"/>
          </ac:picMkLst>
        </pc:picChg>
      </pc:sldChg>
      <pc:sldChg chg="addSp delSp modSp new mod">
        <pc:chgData name="Naiara Oliveira" userId="017755ecc67a6d4d" providerId="LiveId" clId="{EBDEEC96-E06D-4162-89F8-AD74B2D7DEDE}" dt="2025-10-15T20:20:29.824" v="936" actId="1076"/>
        <pc:sldMkLst>
          <pc:docMk/>
          <pc:sldMk cId="2868605624" sldId="266"/>
        </pc:sldMkLst>
        <pc:spChg chg="del">
          <ac:chgData name="Naiara Oliveira" userId="017755ecc67a6d4d" providerId="LiveId" clId="{EBDEEC96-E06D-4162-89F8-AD74B2D7DEDE}" dt="2025-10-15T19:16:32.291" v="47"/>
          <ac:spMkLst>
            <pc:docMk/>
            <pc:sldMk cId="2868605624" sldId="266"/>
            <ac:spMk id="2" creationId="{051F4844-ADA1-30C2-4F0B-14C4A378C522}"/>
          </ac:spMkLst>
        </pc:spChg>
        <pc:spChg chg="del">
          <ac:chgData name="Naiara Oliveira" userId="017755ecc67a6d4d" providerId="LiveId" clId="{EBDEEC96-E06D-4162-89F8-AD74B2D7DEDE}" dt="2025-10-15T19:16:45.685" v="51" actId="478"/>
          <ac:spMkLst>
            <pc:docMk/>
            <pc:sldMk cId="2868605624" sldId="266"/>
            <ac:spMk id="3" creationId="{35EE32D3-0D03-7343-30D1-2C172CF44A3D}"/>
          </ac:spMkLst>
        </pc:spChg>
        <pc:spChg chg="add mod">
          <ac:chgData name="Naiara Oliveira" userId="017755ecc67a6d4d" providerId="LiveId" clId="{EBDEEC96-E06D-4162-89F8-AD74B2D7DEDE}" dt="2025-10-15T20:19:04.349" v="915" actId="2711"/>
          <ac:spMkLst>
            <pc:docMk/>
            <pc:sldMk cId="2868605624" sldId="266"/>
            <ac:spMk id="4" creationId="{54580C04-6B83-8D16-F196-851F69BAC221}"/>
          </ac:spMkLst>
        </pc:spChg>
        <pc:spChg chg="add mod">
          <ac:chgData name="Naiara Oliveira" userId="017755ecc67a6d4d" providerId="LiveId" clId="{EBDEEC96-E06D-4162-89F8-AD74B2D7DEDE}" dt="2025-10-15T20:20:08.179" v="932" actId="20577"/>
          <ac:spMkLst>
            <pc:docMk/>
            <pc:sldMk cId="2868605624" sldId="266"/>
            <ac:spMk id="5" creationId="{F9F56446-9482-762E-C952-5E978FD9C970}"/>
          </ac:spMkLst>
        </pc:spChg>
        <pc:spChg chg="add del mod">
          <ac:chgData name="Naiara Oliveira" userId="017755ecc67a6d4d" providerId="LiveId" clId="{EBDEEC96-E06D-4162-89F8-AD74B2D7DEDE}" dt="2025-10-15T20:19:33.700" v="920" actId="478"/>
          <ac:spMkLst>
            <pc:docMk/>
            <pc:sldMk cId="2868605624" sldId="266"/>
            <ac:spMk id="7" creationId="{C950B2E4-0762-8C43-D0D7-D884C40533CD}"/>
          </ac:spMkLst>
        </pc:spChg>
        <pc:spChg chg="add mod">
          <ac:chgData name="Naiara Oliveira" userId="017755ecc67a6d4d" providerId="LiveId" clId="{EBDEEC96-E06D-4162-89F8-AD74B2D7DEDE}" dt="2025-10-15T20:20:15.501" v="933" actId="108"/>
          <ac:spMkLst>
            <pc:docMk/>
            <pc:sldMk cId="2868605624" sldId="266"/>
            <ac:spMk id="9" creationId="{3B7E6D27-673E-C240-B193-2363D67D194F}"/>
          </ac:spMkLst>
        </pc:spChg>
        <pc:spChg chg="add mod">
          <ac:chgData name="Naiara Oliveira" userId="017755ecc67a6d4d" providerId="LiveId" clId="{EBDEEC96-E06D-4162-89F8-AD74B2D7DEDE}" dt="2025-10-15T20:20:29.824" v="936" actId="1076"/>
          <ac:spMkLst>
            <pc:docMk/>
            <pc:sldMk cId="2868605624" sldId="266"/>
            <ac:spMk id="10" creationId="{9546E3EF-BBC2-75DA-F4DA-F308D6BD6314}"/>
          </ac:spMkLst>
        </pc:spChg>
      </pc:sldChg>
      <pc:sldChg chg="modSp add del mod">
        <pc:chgData name="Naiara Oliveira" userId="017755ecc67a6d4d" providerId="LiveId" clId="{EBDEEC96-E06D-4162-89F8-AD74B2D7DEDE}" dt="2025-10-15T19:53:38.378" v="628" actId="47"/>
        <pc:sldMkLst>
          <pc:docMk/>
          <pc:sldMk cId="3125997291" sldId="267"/>
        </pc:sldMkLst>
        <pc:spChg chg="mod">
          <ac:chgData name="Naiara Oliveira" userId="017755ecc67a6d4d" providerId="LiveId" clId="{EBDEEC96-E06D-4162-89F8-AD74B2D7DEDE}" dt="2025-10-15T19:43:21.020" v="437" actId="20577"/>
          <ac:spMkLst>
            <pc:docMk/>
            <pc:sldMk cId="3125997291" sldId="267"/>
            <ac:spMk id="5" creationId="{B3CD1B14-92D3-CAAA-4640-B37C6BE8C2FC}"/>
          </ac:spMkLst>
        </pc:spChg>
      </pc:sldChg>
      <pc:sldChg chg="new del">
        <pc:chgData name="Naiara Oliveira" userId="017755ecc67a6d4d" providerId="LiveId" clId="{EBDEEC96-E06D-4162-89F8-AD74B2D7DEDE}" dt="2025-10-15T19:48:49.312" v="455" actId="47"/>
        <pc:sldMkLst>
          <pc:docMk/>
          <pc:sldMk cId="3435333344" sldId="268"/>
        </pc:sldMkLst>
      </pc:sldChg>
      <pc:sldChg chg="addSp delSp modSp new del mod">
        <pc:chgData name="Naiara Oliveira" userId="017755ecc67a6d4d" providerId="LiveId" clId="{EBDEEC96-E06D-4162-89F8-AD74B2D7DEDE}" dt="2025-10-15T19:51:49.260" v="535" actId="47"/>
        <pc:sldMkLst>
          <pc:docMk/>
          <pc:sldMk cId="1458514242" sldId="269"/>
        </pc:sldMkLst>
        <pc:spChg chg="del">
          <ac:chgData name="Naiara Oliveira" userId="017755ecc67a6d4d" providerId="LiveId" clId="{EBDEEC96-E06D-4162-89F8-AD74B2D7DEDE}" dt="2025-10-15T19:49:10.696" v="459" actId="478"/>
          <ac:spMkLst>
            <pc:docMk/>
            <pc:sldMk cId="1458514242" sldId="269"/>
            <ac:spMk id="2" creationId="{74E72307-2270-2D6B-5D87-1D4BBFF43C5F}"/>
          </ac:spMkLst>
        </pc:spChg>
        <pc:spChg chg="del">
          <ac:chgData name="Naiara Oliveira" userId="017755ecc67a6d4d" providerId="LiveId" clId="{EBDEEC96-E06D-4162-89F8-AD74B2D7DEDE}" dt="2025-10-15T19:49:20.849" v="462" actId="478"/>
          <ac:spMkLst>
            <pc:docMk/>
            <pc:sldMk cId="1458514242" sldId="269"/>
            <ac:spMk id="3" creationId="{E4988FAE-1000-95FB-1A6A-1393F9CD6868}"/>
          </ac:spMkLst>
        </pc:spChg>
        <pc:spChg chg="add mod">
          <ac:chgData name="Naiara Oliveira" userId="017755ecc67a6d4d" providerId="LiveId" clId="{EBDEEC96-E06D-4162-89F8-AD74B2D7DEDE}" dt="2025-10-15T19:49:13.881" v="461" actId="1076"/>
          <ac:spMkLst>
            <pc:docMk/>
            <pc:sldMk cId="1458514242" sldId="269"/>
            <ac:spMk id="4" creationId="{F39FD132-C6A7-13F4-BF16-1BCC398ED50D}"/>
          </ac:spMkLst>
        </pc:spChg>
        <pc:spChg chg="add del mod">
          <ac:chgData name="Naiara Oliveira" userId="017755ecc67a6d4d" providerId="LiveId" clId="{EBDEEC96-E06D-4162-89F8-AD74B2D7DEDE}" dt="2025-10-15T19:49:25.639" v="464" actId="478"/>
          <ac:spMkLst>
            <pc:docMk/>
            <pc:sldMk cId="1458514242" sldId="269"/>
            <ac:spMk id="5" creationId="{CD8E1F68-9281-9442-1517-7E25031DFE8D}"/>
          </ac:spMkLst>
        </pc:spChg>
      </pc:sldChg>
      <pc:sldChg chg="new del">
        <pc:chgData name="Naiara Oliveira" userId="017755ecc67a6d4d" providerId="LiveId" clId="{EBDEEC96-E06D-4162-89F8-AD74B2D7DEDE}" dt="2025-10-15T19:51:50.641" v="536" actId="47"/>
        <pc:sldMkLst>
          <pc:docMk/>
          <pc:sldMk cId="901569919" sldId="270"/>
        </pc:sldMkLst>
      </pc:sldChg>
      <pc:sldChg chg="addSp modSp add mod">
        <pc:chgData name="Naiara Oliveira" userId="017755ecc67a6d4d" providerId="LiveId" clId="{EBDEEC96-E06D-4162-89F8-AD74B2D7DEDE}" dt="2025-10-15T20:20:56.141" v="941" actId="1076"/>
        <pc:sldMkLst>
          <pc:docMk/>
          <pc:sldMk cId="1246212324" sldId="271"/>
        </pc:sldMkLst>
        <pc:spChg chg="add mod">
          <ac:chgData name="Naiara Oliveira" userId="017755ecc67a6d4d" providerId="LiveId" clId="{EBDEEC96-E06D-4162-89F8-AD74B2D7DEDE}" dt="2025-10-15T19:49:07.151" v="458" actId="1076"/>
          <ac:spMkLst>
            <pc:docMk/>
            <pc:sldMk cId="1246212324" sldId="271"/>
            <ac:spMk id="2" creationId="{1DCF7DF9-3607-14F9-7F0B-C528FFBBA308}"/>
          </ac:spMkLst>
        </pc:spChg>
        <pc:spChg chg="mod">
          <ac:chgData name="Naiara Oliveira" userId="017755ecc67a6d4d" providerId="LiveId" clId="{EBDEEC96-E06D-4162-89F8-AD74B2D7DEDE}" dt="2025-10-15T20:20:44.821" v="938" actId="2711"/>
          <ac:spMkLst>
            <pc:docMk/>
            <pc:sldMk cId="1246212324" sldId="271"/>
            <ac:spMk id="4" creationId="{A0598F77-4034-624B-5CE6-5A6685CB7FEC}"/>
          </ac:spMkLst>
        </pc:spChg>
        <pc:spChg chg="mod">
          <ac:chgData name="Naiara Oliveira" userId="017755ecc67a6d4d" providerId="LiveId" clId="{EBDEEC96-E06D-4162-89F8-AD74B2D7DEDE}" dt="2025-10-15T20:20:56.141" v="941" actId="1076"/>
          <ac:spMkLst>
            <pc:docMk/>
            <pc:sldMk cId="1246212324" sldId="271"/>
            <ac:spMk id="5" creationId="{1DDB9CE1-FAB1-B8AD-DCEF-94D364E8F3FE}"/>
          </ac:spMkLst>
        </pc:spChg>
      </pc:sldChg>
      <pc:sldChg chg="addSp delSp modSp add mod">
        <pc:chgData name="Naiara Oliveira" userId="017755ecc67a6d4d" providerId="LiveId" clId="{EBDEEC96-E06D-4162-89F8-AD74B2D7DEDE}" dt="2025-10-15T20:21:48.732" v="953" actId="1076"/>
        <pc:sldMkLst>
          <pc:docMk/>
          <pc:sldMk cId="3736752701" sldId="272"/>
        </pc:sldMkLst>
        <pc:spChg chg="add mod">
          <ac:chgData name="Naiara Oliveira" userId="017755ecc67a6d4d" providerId="LiveId" clId="{EBDEEC96-E06D-4162-89F8-AD74B2D7DEDE}" dt="2025-10-15T19:50:02.349" v="467"/>
          <ac:spMkLst>
            <pc:docMk/>
            <pc:sldMk cId="3736752701" sldId="272"/>
            <ac:spMk id="2" creationId="{7715127E-0A8C-D320-6831-45D55DCDACCE}"/>
          </ac:spMkLst>
        </pc:spChg>
        <pc:spChg chg="del mod">
          <ac:chgData name="Naiara Oliveira" userId="017755ecc67a6d4d" providerId="LiveId" clId="{EBDEEC96-E06D-4162-89F8-AD74B2D7DEDE}" dt="2025-10-15T19:50:09.932" v="470" actId="478"/>
          <ac:spMkLst>
            <pc:docMk/>
            <pc:sldMk cId="3736752701" sldId="272"/>
            <ac:spMk id="4" creationId="{03716AED-B1EC-DBF7-3CEB-B812252C7BFE}"/>
          </ac:spMkLst>
        </pc:spChg>
        <pc:spChg chg="mod">
          <ac:chgData name="Naiara Oliveira" userId="017755ecc67a6d4d" providerId="LiveId" clId="{EBDEEC96-E06D-4162-89F8-AD74B2D7DEDE}" dt="2025-10-15T20:21:33.429" v="949" actId="1076"/>
          <ac:spMkLst>
            <pc:docMk/>
            <pc:sldMk cId="3736752701" sldId="272"/>
            <ac:spMk id="5" creationId="{35E3E294-77FD-1C03-5E63-5F7F93568B69}"/>
          </ac:spMkLst>
        </pc:spChg>
        <pc:spChg chg="mod">
          <ac:chgData name="Naiara Oliveira" userId="017755ecc67a6d4d" providerId="LiveId" clId="{EBDEEC96-E06D-4162-89F8-AD74B2D7DEDE}" dt="2025-10-15T20:21:35.100" v="950" actId="1076"/>
          <ac:spMkLst>
            <pc:docMk/>
            <pc:sldMk cId="3736752701" sldId="272"/>
            <ac:spMk id="6" creationId="{890E350D-2043-5C3C-A8BE-5D742EC817A6}"/>
          </ac:spMkLst>
        </pc:spChg>
        <pc:spChg chg="mod">
          <ac:chgData name="Naiara Oliveira" userId="017755ecc67a6d4d" providerId="LiveId" clId="{EBDEEC96-E06D-4162-89F8-AD74B2D7DEDE}" dt="2025-10-15T20:21:41.966" v="951" actId="108"/>
          <ac:spMkLst>
            <pc:docMk/>
            <pc:sldMk cId="3736752701" sldId="272"/>
            <ac:spMk id="7" creationId="{EEA416AA-8AC1-A6D7-B27F-A95E940A3F29}"/>
          </ac:spMkLst>
        </pc:spChg>
        <pc:spChg chg="mod">
          <ac:chgData name="Naiara Oliveira" userId="017755ecc67a6d4d" providerId="LiveId" clId="{EBDEEC96-E06D-4162-89F8-AD74B2D7DEDE}" dt="2025-10-15T20:21:48.732" v="953" actId="1076"/>
          <ac:spMkLst>
            <pc:docMk/>
            <pc:sldMk cId="3736752701" sldId="272"/>
            <ac:spMk id="8" creationId="{7AD17668-7E31-EF99-E297-A0E17DAF49DA}"/>
          </ac:spMkLst>
        </pc:spChg>
        <pc:spChg chg="mod">
          <ac:chgData name="Naiara Oliveira" userId="017755ecc67a6d4d" providerId="LiveId" clId="{EBDEEC96-E06D-4162-89F8-AD74B2D7DEDE}" dt="2025-10-15T20:21:44.680" v="952" actId="108"/>
          <ac:spMkLst>
            <pc:docMk/>
            <pc:sldMk cId="3736752701" sldId="272"/>
            <ac:spMk id="9" creationId="{F27A1D87-2728-229B-0F43-8E0DFE3A48C2}"/>
          </ac:spMkLst>
        </pc:spChg>
        <pc:spChg chg="mod">
          <ac:chgData name="Naiara Oliveira" userId="017755ecc67a6d4d" providerId="LiveId" clId="{EBDEEC96-E06D-4162-89F8-AD74B2D7DEDE}" dt="2025-10-15T20:21:29.373" v="948" actId="108"/>
          <ac:spMkLst>
            <pc:docMk/>
            <pc:sldMk cId="3736752701" sldId="272"/>
            <ac:spMk id="10" creationId="{0C13F702-065A-1680-3A11-163610C7E5D9}"/>
          </ac:spMkLst>
        </pc:spChg>
        <pc:spChg chg="add del mod">
          <ac:chgData name="Naiara Oliveira" userId="017755ecc67a6d4d" providerId="LiveId" clId="{EBDEEC96-E06D-4162-89F8-AD74B2D7DEDE}" dt="2025-10-15T19:50:27.933" v="473" actId="478"/>
          <ac:spMkLst>
            <pc:docMk/>
            <pc:sldMk cId="3736752701" sldId="272"/>
            <ac:spMk id="11" creationId="{FCC226E9-5309-F1AD-3432-7D85A65EBF42}"/>
          </ac:spMkLst>
        </pc:spChg>
      </pc:sldChg>
      <pc:sldChg chg="new del">
        <pc:chgData name="Naiara Oliveira" userId="017755ecc67a6d4d" providerId="LiveId" clId="{EBDEEC96-E06D-4162-89F8-AD74B2D7DEDE}" dt="2025-10-15T19:52:50.964" v="618" actId="47"/>
        <pc:sldMkLst>
          <pc:docMk/>
          <pc:sldMk cId="3220896743" sldId="273"/>
        </pc:sldMkLst>
      </pc:sldChg>
      <pc:sldChg chg="addSp delSp modSp add mod">
        <pc:chgData name="Naiara Oliveira" userId="017755ecc67a6d4d" providerId="LiveId" clId="{EBDEEC96-E06D-4162-89F8-AD74B2D7DEDE}" dt="2025-10-15T20:22:34.551" v="962" actId="1076"/>
        <pc:sldMkLst>
          <pc:docMk/>
          <pc:sldMk cId="3943981357" sldId="274"/>
        </pc:sldMkLst>
        <pc:spChg chg="add mod">
          <ac:chgData name="Naiara Oliveira" userId="017755ecc67a6d4d" providerId="LiveId" clId="{EBDEEC96-E06D-4162-89F8-AD74B2D7DEDE}" dt="2025-10-15T20:22:00.802" v="956" actId="108"/>
          <ac:spMkLst>
            <pc:docMk/>
            <pc:sldMk cId="3943981357" sldId="274"/>
            <ac:spMk id="3" creationId="{4A5FEFC1-1176-06F2-D82C-4E8FBB758E30}"/>
          </ac:spMkLst>
        </pc:spChg>
        <pc:spChg chg="mod">
          <ac:chgData name="Naiara Oliveira" userId="017755ecc67a6d4d" providerId="LiveId" clId="{EBDEEC96-E06D-4162-89F8-AD74B2D7DEDE}" dt="2025-10-15T20:21:57.717" v="955" actId="2711"/>
          <ac:spMkLst>
            <pc:docMk/>
            <pc:sldMk cId="3943981357" sldId="274"/>
            <ac:spMk id="4" creationId="{218864C5-2A90-5F77-49B6-EF54FB59A917}"/>
          </ac:spMkLst>
        </pc:spChg>
        <pc:spChg chg="mod">
          <ac:chgData name="Naiara Oliveira" userId="017755ecc67a6d4d" providerId="LiveId" clId="{EBDEEC96-E06D-4162-89F8-AD74B2D7DEDE}" dt="2025-10-15T20:22:18.390" v="959"/>
          <ac:spMkLst>
            <pc:docMk/>
            <pc:sldMk cId="3943981357" sldId="274"/>
            <ac:spMk id="5" creationId="{50FBC91D-50B5-B1B2-0B98-421D16737F7F}"/>
          </ac:spMkLst>
        </pc:spChg>
        <pc:spChg chg="del">
          <ac:chgData name="Naiara Oliveira" userId="017755ecc67a6d4d" providerId="LiveId" clId="{EBDEEC96-E06D-4162-89F8-AD74B2D7DEDE}" dt="2025-10-15T19:52:20.891" v="539" actId="478"/>
          <ac:spMkLst>
            <pc:docMk/>
            <pc:sldMk cId="3943981357" sldId="274"/>
            <ac:spMk id="7" creationId="{CD0592CB-44AD-9B82-49C5-ED7953EB7EA2}"/>
          </ac:spMkLst>
        </pc:spChg>
        <pc:spChg chg="add mod">
          <ac:chgData name="Naiara Oliveira" userId="017755ecc67a6d4d" providerId="LiveId" clId="{EBDEEC96-E06D-4162-89F8-AD74B2D7DEDE}" dt="2025-10-15T20:22:34.551" v="962" actId="1076"/>
          <ac:spMkLst>
            <pc:docMk/>
            <pc:sldMk cId="3943981357" sldId="274"/>
            <ac:spMk id="8" creationId="{5BEBC8FC-E7EA-C210-E6E9-C84C86F9AB72}"/>
          </ac:spMkLst>
        </pc:spChg>
      </pc:sldChg>
      <pc:sldChg chg="addSp delSp modSp new mod">
        <pc:chgData name="Naiara Oliveira" userId="017755ecc67a6d4d" providerId="LiveId" clId="{EBDEEC96-E06D-4162-89F8-AD74B2D7DEDE}" dt="2025-10-15T20:22:53.802" v="966" actId="2711"/>
        <pc:sldMkLst>
          <pc:docMk/>
          <pc:sldMk cId="3813013490" sldId="275"/>
        </pc:sldMkLst>
        <pc:spChg chg="del">
          <ac:chgData name="Naiara Oliveira" userId="017755ecc67a6d4d" providerId="LiveId" clId="{EBDEEC96-E06D-4162-89F8-AD74B2D7DEDE}" dt="2025-10-15T19:58:01.625" v="682"/>
          <ac:spMkLst>
            <pc:docMk/>
            <pc:sldMk cId="3813013490" sldId="275"/>
            <ac:spMk id="2" creationId="{48BA3AFC-B924-1F44-17EA-9833DFA8F992}"/>
          </ac:spMkLst>
        </pc:spChg>
        <pc:spChg chg="mod">
          <ac:chgData name="Naiara Oliveira" userId="017755ecc67a6d4d" providerId="LiveId" clId="{EBDEEC96-E06D-4162-89F8-AD74B2D7DEDE}" dt="2025-10-15T20:22:53.802" v="966" actId="2711"/>
          <ac:spMkLst>
            <pc:docMk/>
            <pc:sldMk cId="3813013490" sldId="275"/>
            <ac:spMk id="3" creationId="{DC63D452-E794-81E3-17F8-E596C58E288E}"/>
          </ac:spMkLst>
        </pc:spChg>
        <pc:spChg chg="add mod">
          <ac:chgData name="Naiara Oliveira" userId="017755ecc67a6d4d" providerId="LiveId" clId="{EBDEEC96-E06D-4162-89F8-AD74B2D7DEDE}" dt="2025-10-15T19:58:01.625" v="682"/>
          <ac:spMkLst>
            <pc:docMk/>
            <pc:sldMk cId="3813013490" sldId="275"/>
            <ac:spMk id="4" creationId="{C8B10F2D-9E9A-6C7E-244C-A8A6F814E1CC}"/>
          </ac:spMkLst>
        </pc:spChg>
        <pc:spChg chg="add mod">
          <ac:chgData name="Naiara Oliveira" userId="017755ecc67a6d4d" providerId="LiveId" clId="{EBDEEC96-E06D-4162-89F8-AD74B2D7DEDE}" dt="2025-10-15T20:22:45.149" v="964" actId="2711"/>
          <ac:spMkLst>
            <pc:docMk/>
            <pc:sldMk cId="3813013490" sldId="275"/>
            <ac:spMk id="5" creationId="{4AB305CE-6106-B045-A802-F213601A708F}"/>
          </ac:spMkLst>
        </pc:spChg>
      </pc:sldChg>
      <pc:sldChg chg="delSp new del mod">
        <pc:chgData name="Naiara Oliveira" userId="017755ecc67a6d4d" providerId="LiveId" clId="{EBDEEC96-E06D-4162-89F8-AD74B2D7DEDE}" dt="2025-10-15T20:04:30.437" v="800" actId="47"/>
        <pc:sldMkLst>
          <pc:docMk/>
          <pc:sldMk cId="550269141" sldId="276"/>
        </pc:sldMkLst>
        <pc:spChg chg="del">
          <ac:chgData name="Naiara Oliveira" userId="017755ecc67a6d4d" providerId="LiveId" clId="{EBDEEC96-E06D-4162-89F8-AD74B2D7DEDE}" dt="2025-10-15T19:59:42.935" v="694" actId="478"/>
          <ac:spMkLst>
            <pc:docMk/>
            <pc:sldMk cId="550269141" sldId="276"/>
            <ac:spMk id="2" creationId="{F27C283A-4598-AF4F-7722-E1751B7DE24C}"/>
          </ac:spMkLst>
        </pc:spChg>
        <pc:spChg chg="del">
          <ac:chgData name="Naiara Oliveira" userId="017755ecc67a6d4d" providerId="LiveId" clId="{EBDEEC96-E06D-4162-89F8-AD74B2D7DEDE}" dt="2025-10-15T19:59:52.928" v="695" actId="478"/>
          <ac:spMkLst>
            <pc:docMk/>
            <pc:sldMk cId="550269141" sldId="276"/>
            <ac:spMk id="3" creationId="{79D74061-D2C9-0EDC-4676-C4AEA3D8165A}"/>
          </ac:spMkLst>
        </pc:spChg>
      </pc:sldChg>
      <pc:sldChg chg="addSp delSp modSp add mod">
        <pc:chgData name="Naiara Oliveira" userId="017755ecc67a6d4d" providerId="LiveId" clId="{EBDEEC96-E06D-4162-89F8-AD74B2D7DEDE}" dt="2025-10-15T20:23:51.706" v="976" actId="113"/>
        <pc:sldMkLst>
          <pc:docMk/>
          <pc:sldMk cId="3513350097" sldId="277"/>
        </pc:sldMkLst>
        <pc:spChg chg="add mod">
          <ac:chgData name="Naiara Oliveira" userId="017755ecc67a6d4d" providerId="LiveId" clId="{EBDEEC96-E06D-4162-89F8-AD74B2D7DEDE}" dt="2025-10-15T20:23:08.079" v="968" actId="2711"/>
          <ac:spMkLst>
            <pc:docMk/>
            <pc:sldMk cId="3513350097" sldId="277"/>
            <ac:spMk id="2" creationId="{FA86ED16-76C3-F6FA-53EE-65A7AB4C243E}"/>
          </ac:spMkLst>
        </pc:spChg>
        <pc:spChg chg="del mod">
          <ac:chgData name="Naiara Oliveira" userId="017755ecc67a6d4d" providerId="LiveId" clId="{EBDEEC96-E06D-4162-89F8-AD74B2D7DEDE}" dt="2025-10-15T20:00:08.588" v="698" actId="478"/>
          <ac:spMkLst>
            <pc:docMk/>
            <pc:sldMk cId="3513350097" sldId="277"/>
            <ac:spMk id="3" creationId="{1F985DC1-BC20-8B39-F994-8BEA8CC5B96A}"/>
          </ac:spMkLst>
        </pc:spChg>
        <pc:spChg chg="del mod">
          <ac:chgData name="Naiara Oliveira" userId="017755ecc67a6d4d" providerId="LiveId" clId="{EBDEEC96-E06D-4162-89F8-AD74B2D7DEDE}" dt="2025-10-15T20:03:24.041" v="791" actId="478"/>
          <ac:spMkLst>
            <pc:docMk/>
            <pc:sldMk cId="3513350097" sldId="277"/>
            <ac:spMk id="5" creationId="{98D76229-88F7-07B9-D018-C38D43F2A3C0}"/>
          </ac:spMkLst>
        </pc:spChg>
        <pc:spChg chg="add mod">
          <ac:chgData name="Naiara Oliveira" userId="017755ecc67a6d4d" providerId="LiveId" clId="{EBDEEC96-E06D-4162-89F8-AD74B2D7DEDE}" dt="2025-10-15T20:23:51.706" v="976" actId="113"/>
          <ac:spMkLst>
            <pc:docMk/>
            <pc:sldMk cId="3513350097" sldId="277"/>
            <ac:spMk id="6" creationId="{D46F853E-0ADB-1794-A487-F6D49F0C6B83}"/>
          </ac:spMkLst>
        </pc:spChg>
        <pc:spChg chg="add mod">
          <ac:chgData name="Naiara Oliveira" userId="017755ecc67a6d4d" providerId="LiveId" clId="{EBDEEC96-E06D-4162-89F8-AD74B2D7DEDE}" dt="2025-10-15T20:23:12.066" v="969" actId="108"/>
          <ac:spMkLst>
            <pc:docMk/>
            <pc:sldMk cId="3513350097" sldId="277"/>
            <ac:spMk id="7" creationId="{D67BE8E9-B2A9-5E8C-7B5E-CFD56344EE52}"/>
          </ac:spMkLst>
        </pc:spChg>
        <pc:spChg chg="add mod">
          <ac:chgData name="Naiara Oliveira" userId="017755ecc67a6d4d" providerId="LiveId" clId="{EBDEEC96-E06D-4162-89F8-AD74B2D7DEDE}" dt="2025-10-15T20:23:48.105" v="975" actId="113"/>
          <ac:spMkLst>
            <pc:docMk/>
            <pc:sldMk cId="3513350097" sldId="277"/>
            <ac:spMk id="8" creationId="{DC6EBA07-BFF9-6283-8A0D-07A84593A172}"/>
          </ac:spMkLst>
        </pc:spChg>
      </pc:sldChg>
      <pc:sldChg chg="addSp delSp modSp add mod">
        <pc:chgData name="Naiara Oliveira" userId="017755ecc67a6d4d" providerId="LiveId" clId="{EBDEEC96-E06D-4162-89F8-AD74B2D7DEDE}" dt="2025-10-15T22:11:54.738" v="992" actId="478"/>
        <pc:sldMkLst>
          <pc:docMk/>
          <pc:sldMk cId="3979767293" sldId="278"/>
        </pc:sldMkLst>
        <pc:spChg chg="add mod">
          <ac:chgData name="Naiara Oliveira" userId="017755ecc67a6d4d" providerId="LiveId" clId="{EBDEEC96-E06D-4162-89F8-AD74B2D7DEDE}" dt="2025-10-15T20:24:23.154" v="982" actId="2711"/>
          <ac:spMkLst>
            <pc:docMk/>
            <pc:sldMk cId="3979767293" sldId="278"/>
            <ac:spMk id="3" creationId="{7B447B61-E885-F9AB-2CC9-78C752A35843}"/>
          </ac:spMkLst>
        </pc:spChg>
        <pc:spChg chg="mod">
          <ac:chgData name="Naiara Oliveira" userId="017755ecc67a6d4d" providerId="LiveId" clId="{EBDEEC96-E06D-4162-89F8-AD74B2D7DEDE}" dt="2025-10-15T20:24:06.166" v="978" actId="2711"/>
          <ac:spMkLst>
            <pc:docMk/>
            <pc:sldMk cId="3979767293" sldId="278"/>
            <ac:spMk id="4" creationId="{EA8DB2D1-9A32-F04D-8BFC-66B5D3422D6C}"/>
          </ac:spMkLst>
        </pc:spChg>
        <pc:spChg chg="del">
          <ac:chgData name="Naiara Oliveira" userId="017755ecc67a6d4d" providerId="LiveId" clId="{EBDEEC96-E06D-4162-89F8-AD74B2D7DEDE}" dt="2025-10-15T20:04:36.772" v="802" actId="478"/>
          <ac:spMkLst>
            <pc:docMk/>
            <pc:sldMk cId="3979767293" sldId="278"/>
            <ac:spMk id="5" creationId="{D3900275-D064-1B85-D4B5-9E6793B2EE04}"/>
          </ac:spMkLst>
        </pc:spChg>
        <pc:spChg chg="del mod">
          <ac:chgData name="Naiara Oliveira" userId="017755ecc67a6d4d" providerId="LiveId" clId="{EBDEEC96-E06D-4162-89F8-AD74B2D7DEDE}" dt="2025-10-15T20:04:36.780" v="804"/>
          <ac:spMkLst>
            <pc:docMk/>
            <pc:sldMk cId="3979767293" sldId="278"/>
            <ac:spMk id="7" creationId="{50A5C6BE-B0BF-C31F-377B-EEA2DF32C17B}"/>
          </ac:spMkLst>
        </pc:spChg>
        <pc:spChg chg="add del">
          <ac:chgData name="Naiara Oliveira" userId="017755ecc67a6d4d" providerId="LiveId" clId="{EBDEEC96-E06D-4162-89F8-AD74B2D7DEDE}" dt="2025-10-15T20:05:31.398" v="814" actId="478"/>
          <ac:spMkLst>
            <pc:docMk/>
            <pc:sldMk cId="3979767293" sldId="278"/>
            <ac:spMk id="8" creationId="{20C23D3A-7B3E-B84B-1D7C-21770EE89938}"/>
          </ac:spMkLst>
        </pc:spChg>
        <pc:spChg chg="mod">
          <ac:chgData name="Naiara Oliveira" userId="017755ecc67a6d4d" providerId="LiveId" clId="{EBDEEC96-E06D-4162-89F8-AD74B2D7DEDE}" dt="2025-10-15T20:04:40.790" v="806" actId="6549"/>
          <ac:spMkLst>
            <pc:docMk/>
            <pc:sldMk cId="3979767293" sldId="278"/>
            <ac:spMk id="9" creationId="{3D4FF27C-6CD4-38A6-AB11-665C7D040E5C}"/>
          </ac:spMkLst>
        </pc:spChg>
        <pc:spChg chg="del">
          <ac:chgData name="Naiara Oliveira" userId="017755ecc67a6d4d" providerId="LiveId" clId="{EBDEEC96-E06D-4162-89F8-AD74B2D7DEDE}" dt="2025-10-15T20:04:54.348" v="808" actId="478"/>
          <ac:spMkLst>
            <pc:docMk/>
            <pc:sldMk cId="3979767293" sldId="278"/>
            <ac:spMk id="10" creationId="{E9541BB7-08C1-68EC-FBDC-ABC2A0B7DA70}"/>
          </ac:spMkLst>
        </pc:spChg>
        <pc:spChg chg="add del mod">
          <ac:chgData name="Naiara Oliveira" userId="017755ecc67a6d4d" providerId="LiveId" clId="{EBDEEC96-E06D-4162-89F8-AD74B2D7DEDE}" dt="2025-10-15T22:11:54.738" v="992" actId="478"/>
          <ac:spMkLst>
            <pc:docMk/>
            <pc:sldMk cId="3979767293" sldId="278"/>
            <ac:spMk id="11" creationId="{4071B60E-04B7-99A6-0665-AA771D14C149}"/>
          </ac:spMkLst>
        </pc:spChg>
      </pc:sldChg>
      <pc:sldChg chg="delSp new del mod">
        <pc:chgData name="Naiara Oliveira" userId="017755ecc67a6d4d" providerId="LiveId" clId="{EBDEEC96-E06D-4162-89F8-AD74B2D7DEDE}" dt="2025-10-15T20:24:42.471" v="988" actId="47"/>
        <pc:sldMkLst>
          <pc:docMk/>
          <pc:sldMk cId="2178634461" sldId="279"/>
        </pc:sldMkLst>
        <pc:spChg chg="del">
          <ac:chgData name="Naiara Oliveira" userId="017755ecc67a6d4d" providerId="LiveId" clId="{EBDEEC96-E06D-4162-89F8-AD74B2D7DEDE}" dt="2025-10-15T20:24:35.787" v="986" actId="478"/>
          <ac:spMkLst>
            <pc:docMk/>
            <pc:sldMk cId="2178634461" sldId="279"/>
            <ac:spMk id="2" creationId="{3174ED01-CDE5-D3E2-95C2-EE7BF0238CFD}"/>
          </ac:spMkLst>
        </pc:spChg>
        <pc:spChg chg="del">
          <ac:chgData name="Naiara Oliveira" userId="017755ecc67a6d4d" providerId="LiveId" clId="{EBDEEC96-E06D-4162-89F8-AD74B2D7DEDE}" dt="2025-10-15T20:24:34.464" v="985" actId="478"/>
          <ac:spMkLst>
            <pc:docMk/>
            <pc:sldMk cId="2178634461" sldId="279"/>
            <ac:spMk id="3" creationId="{CC849BFD-A7E7-0E1A-8597-9ACD55D7AC66}"/>
          </ac:spMkLst>
        </pc:spChg>
      </pc:sldChg>
      <pc:sldChg chg="delSp modSp add mod">
        <pc:chgData name="Naiara Oliveira" userId="017755ecc67a6d4d" providerId="LiveId" clId="{EBDEEC96-E06D-4162-89F8-AD74B2D7DEDE}" dt="2025-10-15T20:24:59.286" v="991" actId="478"/>
        <pc:sldMkLst>
          <pc:docMk/>
          <pc:sldMk cId="3179549879" sldId="280"/>
        </pc:sldMkLst>
        <pc:spChg chg="mod">
          <ac:chgData name="Naiara Oliveira" userId="017755ecc67a6d4d" providerId="LiveId" clId="{EBDEEC96-E06D-4162-89F8-AD74B2D7DEDE}" dt="2025-10-15T20:24:49.655" v="990" actId="20577"/>
          <ac:spMkLst>
            <pc:docMk/>
            <pc:sldMk cId="3179549879" sldId="280"/>
            <ac:spMk id="4" creationId="{4EA41F01-5BD7-8F53-04C9-FF212335F9AD}"/>
          </ac:spMkLst>
        </pc:spChg>
        <pc:spChg chg="del">
          <ac:chgData name="Naiara Oliveira" userId="017755ecc67a6d4d" providerId="LiveId" clId="{EBDEEC96-E06D-4162-89F8-AD74B2D7DEDE}" dt="2025-10-15T20:24:59.286" v="991" actId="478"/>
          <ac:spMkLst>
            <pc:docMk/>
            <pc:sldMk cId="3179549879" sldId="280"/>
            <ac:spMk id="11" creationId="{EE2EE6F3-EF3F-121B-0C10-FE4DB17A90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61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3702" y="0"/>
            <a:ext cx="4302961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37ED8-96DE-4DFB-8D01-F89C1AEF2EDD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511" y="3271477"/>
            <a:ext cx="7943205" cy="2676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457412"/>
            <a:ext cx="4302961" cy="340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3702" y="6457412"/>
            <a:ext cx="4302961" cy="340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5E025-BEB6-4581-BF1B-693692E6FB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96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1759839"/>
            <a:ext cx="8571230" cy="11921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3179064"/>
            <a:ext cx="7058660" cy="1419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1467" y="0"/>
            <a:ext cx="2799157" cy="56705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305687"/>
            <a:ext cx="4386453" cy="3746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305687"/>
            <a:ext cx="4386453" cy="3746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1302" y="391159"/>
            <a:ext cx="676529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190" y="1305687"/>
            <a:ext cx="9075420" cy="3746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5279517"/>
            <a:ext cx="3226816" cy="28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5279517"/>
            <a:ext cx="2319274" cy="28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5279517"/>
            <a:ext cx="2319274" cy="28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80624" cy="56705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8900" y="323850"/>
            <a:ext cx="72517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0124 - Desenvolvimento da Infraestrutura do Norte e Nordeste de Minas Gerais</a:t>
            </a:r>
            <a:endParaRPr lang="pt-BR" sz="1600" b="1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65100" y="1238250"/>
            <a:ext cx="7315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+mn-lt"/>
                <a:cs typeface="Arial" panose="020B0604020202020204" pitchFamily="34" charset="0"/>
              </a:rPr>
              <a:t>Ação 4323 – Apoio às feiras livres para ampliar a geração de renda e desenvolvimento econômico local: </a:t>
            </a:r>
          </a:p>
          <a:p>
            <a:pPr algn="just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Aquisição e distribuição de Kits de Feira Livre, a fim de fortalecer a agricultura familiar, gerando renda e desenvolvimento econômico dos municípios, por meio da comercialização de produtos locais.</a:t>
            </a:r>
            <a:endParaRPr lang="pt-BR" sz="1200" dirty="0"/>
          </a:p>
        </p:txBody>
      </p:sp>
      <p:sp>
        <p:nvSpPr>
          <p:cNvPr id="2" name="Retângulo 1"/>
          <p:cNvSpPr/>
          <p:nvPr/>
        </p:nvSpPr>
        <p:spPr>
          <a:xfrm>
            <a:off x="192548" y="2762250"/>
            <a:ext cx="728775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pt-BR" b="1" dirty="0" smtClean="0">
                <a:latin typeface="+mn-lt"/>
                <a:cs typeface="Arial" panose="020B0604020202020204" pitchFamily="34" charset="0"/>
              </a:rPr>
            </a:br>
            <a:r>
              <a:rPr lang="pt-BR" b="1" dirty="0" smtClean="0">
                <a:latin typeface="+mn-lt"/>
                <a:cs typeface="Arial" panose="020B0604020202020204" pitchFamily="34" charset="0"/>
              </a:rPr>
              <a:t>Ação 4516 – Apoio à mecanização da produção agrícola: </a:t>
            </a:r>
          </a:p>
          <a:p>
            <a:pPr algn="just"/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	Fortalecimento das cadeias produtivas, promoção da produtividade agrícola e da segurança nutricional da população, por meio da doação de tratores e implementos agrícolas diversos para os municípios, otimizando os processos produtivos envolvidos. Com o fornecimento das tecnologias adequadas, a ação visa estimular e promover o desenvolvimento do setor agropecuário, impulsionando o desenvolvimento dos municípios da área de abrangência do IDENE.</a:t>
            </a:r>
            <a:endParaRPr lang="pt-BR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8900" y="323850"/>
            <a:ext cx="74803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0124 - Desenvolvimento da Infraestrutura do Norte e Nordeste de Minas Gerais</a:t>
            </a:r>
            <a:r>
              <a:rPr lang="pt-B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Ação </a:t>
            </a:r>
            <a:r>
              <a:rPr lang="pt-B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4323 – Apoio às feiras livres para ampliar a geração de renda e desenvolvimento econômico local</a:t>
            </a:r>
            <a:br>
              <a:rPr lang="pt-B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Ação 4516 – Apoio à mecanização da produção agrícola</a:t>
            </a:r>
            <a:endParaRPr lang="pt-BR" sz="11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7A2954C-F03F-428A-BD7B-9D47EDD93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264385"/>
              </p:ext>
            </p:extLst>
          </p:nvPr>
        </p:nvGraphicFramePr>
        <p:xfrm>
          <a:off x="308659" y="1543050"/>
          <a:ext cx="7260540" cy="1391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3441">
                  <a:extLst>
                    <a:ext uri="{9D8B030D-6E8A-4147-A177-3AD203B41FA5}">
                      <a16:colId xmlns:a16="http://schemas.microsoft.com/office/drawing/2014/main" val="411900995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495811402"/>
                    </a:ext>
                  </a:extLst>
                </a:gridCol>
                <a:gridCol w="2146299">
                  <a:extLst>
                    <a:ext uri="{9D8B030D-6E8A-4147-A177-3AD203B41FA5}">
                      <a16:colId xmlns:a16="http://schemas.microsoft.com/office/drawing/2014/main" val="2441081363"/>
                    </a:ext>
                  </a:extLst>
                </a:gridCol>
              </a:tblGrid>
              <a:tr h="28767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</a:rPr>
                        <a:t>AÇÃO 4323 - Apoio às feiras livres para ampliar a geração de renda e desenvolvimento econômico local</a:t>
                      </a:r>
                      <a:br>
                        <a:rPr lang="pt-BR" sz="1400" b="1" u="none" strike="noStrike" dirty="0">
                          <a:effectLst/>
                        </a:rPr>
                      </a:b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64159"/>
                  </a:ext>
                </a:extLst>
              </a:tr>
              <a:tr h="1692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 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Executado até set/25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Previsão no ano de 2026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13306956"/>
                  </a:ext>
                </a:extLst>
              </a:tr>
              <a:tr h="5689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Recursos Estado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463</a:t>
                      </a:r>
                      <a:r>
                        <a:rPr lang="pt-BR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itens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 540 itens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01569230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BC67F8BF-A70E-4458-BE87-F9C5243B2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598586"/>
              </p:ext>
            </p:extLst>
          </p:nvPr>
        </p:nvGraphicFramePr>
        <p:xfrm>
          <a:off x="308658" y="3371850"/>
          <a:ext cx="7260541" cy="1916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1020">
                  <a:extLst>
                    <a:ext uri="{9D8B030D-6E8A-4147-A177-3AD203B41FA5}">
                      <a16:colId xmlns:a16="http://schemas.microsoft.com/office/drawing/2014/main" val="144191448"/>
                    </a:ext>
                  </a:extLst>
                </a:gridCol>
                <a:gridCol w="2647072">
                  <a:extLst>
                    <a:ext uri="{9D8B030D-6E8A-4147-A177-3AD203B41FA5}">
                      <a16:colId xmlns:a16="http://schemas.microsoft.com/office/drawing/2014/main" val="1003490034"/>
                    </a:ext>
                  </a:extLst>
                </a:gridCol>
                <a:gridCol w="2092449">
                  <a:extLst>
                    <a:ext uri="{9D8B030D-6E8A-4147-A177-3AD203B41FA5}">
                      <a16:colId xmlns:a16="http://schemas.microsoft.com/office/drawing/2014/main" val="193657765"/>
                    </a:ext>
                  </a:extLst>
                </a:gridCol>
              </a:tblGrid>
              <a:tr h="434585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AÇÃO 4516 - Apoio à mecanização da produção agrícola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392942"/>
                  </a:ext>
                </a:extLst>
              </a:tr>
              <a:tr h="354662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u="none" strike="noStrike" dirty="0">
                          <a:effectLst/>
                        </a:rPr>
                        <a:t> 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u="none" strike="noStrike" dirty="0">
                          <a:effectLst/>
                        </a:rPr>
                        <a:t>Executado até set/25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u="none" strike="noStrike" dirty="0">
                          <a:effectLst/>
                        </a:rPr>
                        <a:t>Previsão no ano de 2026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35036373"/>
                  </a:ext>
                </a:extLst>
              </a:tr>
              <a:tr h="1126916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u="none" strike="noStrike" dirty="0">
                          <a:effectLst/>
                        </a:rPr>
                        <a:t> Recursos Estado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u="none" strike="noStrike" dirty="0" smtClean="0">
                          <a:effectLst/>
                        </a:rPr>
                        <a:t>10 </a:t>
                      </a:r>
                      <a:r>
                        <a:rPr lang="pt-BR" sz="1100" u="none" strike="noStrike" dirty="0">
                          <a:effectLst/>
                        </a:rPr>
                        <a:t>itens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u="none" strike="noStrike" dirty="0" smtClean="0">
                          <a:effectLst/>
                        </a:rPr>
                        <a:t>70 </a:t>
                      </a:r>
                      <a:r>
                        <a:rPr lang="pt-BR" sz="1100" u="none" strike="noStrike" dirty="0">
                          <a:effectLst/>
                        </a:rPr>
                        <a:t>itens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87684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76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244</Words>
  <Application>Microsoft Office PowerPoint</Application>
  <PresentationFormat>Personalizar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Vanessa Longuinho</dc:creator>
  <cp:lastModifiedBy>Vitor Gomes Oliveira (IDENE)</cp:lastModifiedBy>
  <cp:revision>22</cp:revision>
  <cp:lastPrinted>2025-10-20T17:12:59Z</cp:lastPrinted>
  <dcterms:created xsi:type="dcterms:W3CDTF">2025-10-15T13:17:03Z</dcterms:created>
  <dcterms:modified xsi:type="dcterms:W3CDTF">2025-10-20T17:19:22Z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2025-10-15T00:00:00Z</vt:filetime>
  </property>
  <property fmtid="{D5CDD505-2E9C-101B-9397-08002B2CF9AE}" pid="5" name="Producer">
    <vt:lpwstr>Microsoft® PowerPoint® 2016</vt:lpwstr>
  </property>
</Properties>
</file>